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61" r:id="rId4"/>
    <p:sldId id="258" r:id="rId5"/>
    <p:sldId id="260" r:id="rId6"/>
    <p:sldId id="325" r:id="rId7"/>
    <p:sldId id="334" r:id="rId8"/>
    <p:sldId id="335" r:id="rId9"/>
    <p:sldId id="336" r:id="rId10"/>
    <p:sldId id="307" r:id="rId11"/>
    <p:sldId id="340" r:id="rId12"/>
    <p:sldId id="337" r:id="rId13"/>
    <p:sldId id="338" r:id="rId14"/>
    <p:sldId id="350" r:id="rId15"/>
    <p:sldId id="266" r:id="rId16"/>
    <p:sldId id="267" r:id="rId17"/>
    <p:sldId id="268" r:id="rId18"/>
    <p:sldId id="269" r:id="rId19"/>
    <p:sldId id="299" r:id="rId20"/>
    <p:sldId id="300" r:id="rId21"/>
    <p:sldId id="302" r:id="rId22"/>
    <p:sldId id="279" r:id="rId23"/>
    <p:sldId id="351" r:id="rId24"/>
    <p:sldId id="281" r:id="rId25"/>
    <p:sldId id="343" r:id="rId26"/>
    <p:sldId id="344" r:id="rId27"/>
    <p:sldId id="345" r:id="rId28"/>
    <p:sldId id="282" r:id="rId29"/>
    <p:sldId id="319" r:id="rId30"/>
    <p:sldId id="321" r:id="rId31"/>
    <p:sldId id="322" r:id="rId32"/>
    <p:sldId id="323" r:id="rId33"/>
    <p:sldId id="327" r:id="rId34"/>
    <p:sldId id="262" r:id="rId35"/>
    <p:sldId id="318" r:id="rId36"/>
    <p:sldId id="308" r:id="rId37"/>
    <p:sldId id="312" r:id="rId38"/>
    <p:sldId id="310" r:id="rId39"/>
    <p:sldId id="313" r:id="rId40"/>
    <p:sldId id="311" r:id="rId41"/>
    <p:sldId id="283" r:id="rId42"/>
    <p:sldId id="304" r:id="rId43"/>
    <p:sldId id="314" r:id="rId44"/>
    <p:sldId id="294" r:id="rId45"/>
    <p:sldId id="297" r:id="rId46"/>
    <p:sldId id="301" r:id="rId47"/>
    <p:sldId id="303" r:id="rId48"/>
    <p:sldId id="316" r:id="rId49"/>
    <p:sldId id="317" r:id="rId50"/>
    <p:sldId id="264" r:id="rId51"/>
    <p:sldId id="265" r:id="rId52"/>
    <p:sldId id="270" r:id="rId53"/>
    <p:sldId id="349" r:id="rId54"/>
    <p:sldId id="333" r:id="rId55"/>
    <p:sldId id="329" r:id="rId56"/>
    <p:sldId id="295" r:id="rId57"/>
    <p:sldId id="298" r:id="rId58"/>
    <p:sldId id="296" r:id="rId59"/>
    <p:sldId id="330" r:id="rId60"/>
    <p:sldId id="331" r:id="rId61"/>
    <p:sldId id="348" r:id="rId62"/>
    <p:sldId id="289" r:id="rId63"/>
    <p:sldId id="293" r:id="rId64"/>
    <p:sldId id="291" r:id="rId65"/>
    <p:sldId id="292" r:id="rId66"/>
    <p:sldId id="347" r:id="rId67"/>
    <p:sldId id="339" r:id="rId68"/>
    <p:sldId id="328" r:id="rId69"/>
    <p:sldId id="274" r:id="rId70"/>
    <p:sldId id="275" r:id="rId71"/>
    <p:sldId id="277" r:id="rId72"/>
    <p:sldId id="278" r:id="rId73"/>
    <p:sldId id="284" r:id="rId74"/>
    <p:sldId id="285" r:id="rId75"/>
    <p:sldId id="276" r:id="rId76"/>
    <p:sldId id="287" r:id="rId77"/>
    <p:sldId id="288" r:id="rId78"/>
    <p:sldId id="271" r:id="rId79"/>
    <p:sldId id="272" r:id="rId80"/>
    <p:sldId id="273" r:id="rId81"/>
    <p:sldId id="341" r:id="rId82"/>
    <p:sldId id="342" r:id="rId83"/>
    <p:sldId id="352" r:id="rId84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1A53E-A39B-DD3A-082E-1411400D8A6B}" v="57" dt="2024-02-08T09:41:20.180"/>
    <p1510:client id="{3562D541-AC92-9AB5-CB9F-BE69B2E80677}" v="109" dt="2024-02-06T21:59:28.017"/>
    <p1510:client id="{4CF34C17-25FA-173F-D154-58A79685C674}" v="1912" dt="2024-02-06T22:30:04.211"/>
    <p1510:client id="{5A3BF7A0-98BF-0360-421F-5EE82F5EF5D2}" v="246" dt="2024-02-06T22:43:36.742"/>
    <p1510:client id="{5A4E60FA-30B9-7F1B-EF3A-0A2110470853}" v="1800" dt="2024-02-07T21:58:09.069"/>
    <p1510:client id="{64FABDEB-4FFC-4941-903A-73C26891B149}" v="225" dt="2024-02-06T21:51:45.121"/>
    <p1510:client id="{662EB754-158A-0DFB-AA95-772C011242E1}" v="321" dt="2024-02-07T01:09:16.744"/>
    <p1510:client id="{740807FB-492F-5A51-E044-2EFB30A30E2F}" v="1458" dt="2024-02-06T19:45:52.218"/>
    <p1510:client id="{767D6D40-1F18-6513-8A8A-BD29C08B732E}" v="141" dt="2024-02-07T00:23:06.152"/>
    <p1510:client id="{8656FB88-6E20-6686-68C8-E218CFD1C417}" v="321" dt="2024-02-07T02:22:05.113"/>
    <p1510:client id="{9191F978-5A1F-4A66-A822-D6410760ABC6}" v="1493" dt="2024-02-06T23:15:51.227"/>
    <p1510:client id="{A73EB53F-4315-4644-B3CA-32A541EAC1F7}" v="683" dt="2024-02-06T18:03:19.269"/>
    <p1510:client id="{B72076EA-C8F6-FB1B-7D2B-7A40AA74E263}" v="403" dt="2024-02-08T11:45:40.622"/>
    <p1510:client id="{D2E7594B-2D27-4244-8E07-C22283323D7E}" v="4" dt="2024-02-08T09:54:28.866"/>
    <p1510:client id="{D46B416C-96FF-DC47-8C12-09F8997515CA}" v="848" dt="2024-02-08T00:55:55.502"/>
    <p1510:client id="{D7FB690C-E13B-2B67-3F46-420CA285AB14}" v="591" dt="2024-02-07T00:49:51.397"/>
    <p1510:client id="{EF3F9AFE-AA1D-EAEC-D9B1-67FA09E63264}" v="1" dt="2024-02-08T09:55:51.287"/>
    <p1510:client id="{EF6F37AB-846B-4B1D-86B8-7C0866909FBE}" v="796" dt="2024-02-08T11:10:35.505"/>
    <p1510:client id="{FE349E76-FF09-8EFF-7173-DF45BBE0E18A}" v="366" dt="2024-02-07T15:53:38.477"/>
    <p1510:client id="{FF6F8B06-D051-FD0B-D271-ED550ED56EA5}" v="328" dt="2024-02-07T16:26:22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66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Records 1 to 6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2719F9E5-EFED-4377-B718-208F91798F4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Side View1</a:t>
          </a:r>
          <a:endParaRPr lang="en-US"/>
        </a:p>
      </dgm:t>
    </dgm:pt>
    <dgm:pt modelId="{FBF08BD2-A7B2-44A4-897D-8E5AE46619DD}" type="parTrans" cxnId="{149DD44B-2867-45F2-BD63-922F7D694023}">
      <dgm:prSet/>
      <dgm:spPr/>
      <dgm:t>
        <a:bodyPr/>
        <a:lstStyle/>
        <a:p>
          <a:endParaRPr lang="en-US"/>
        </a:p>
      </dgm:t>
    </dgm:pt>
    <dgm:pt modelId="{C2DD925F-EF88-41F3-A89E-E26E71000941}" type="sibTrans" cxnId="{149DD44B-2867-45F2-BD63-922F7D694023}">
      <dgm:prSet/>
      <dgm:spPr/>
      <dgm:t>
        <a:bodyPr/>
        <a:lstStyle/>
        <a:p>
          <a:endParaRPr lang="en-US"/>
        </a:p>
      </dgm:t>
    </dgm:pt>
    <dgm:pt modelId="{35A5382E-6791-46A7-86AF-FC4B6F7A758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Side View2</a:t>
          </a:r>
          <a:endParaRPr lang="en-US"/>
        </a:p>
      </dgm:t>
    </dgm:pt>
    <dgm:pt modelId="{0991B4F2-B03F-4588-87CE-B16E43852E38}" type="parTrans" cxnId="{53CFB045-5205-4EC8-A29F-2151290FFA7A}">
      <dgm:prSet/>
      <dgm:spPr/>
      <dgm:t>
        <a:bodyPr/>
        <a:lstStyle/>
        <a:p>
          <a:endParaRPr lang="en-US"/>
        </a:p>
      </dgm:t>
    </dgm:pt>
    <dgm:pt modelId="{DD1DC5FB-2681-45EF-B0C1-E3119D2132A0}" type="sibTrans" cxnId="{53CFB045-5205-4EC8-A29F-2151290FFA7A}">
      <dgm:prSet/>
      <dgm:spPr/>
      <dgm:t>
        <a:bodyPr/>
        <a:lstStyle/>
        <a:p>
          <a:endParaRPr lang="en-US"/>
        </a:p>
      </dgm:t>
    </dgm:pt>
    <dgm:pt modelId="{36ADEBA0-72B8-4ED4-BACB-DFC256C1085A}">
      <dgm:prSet phldr="0"/>
      <dgm:spPr/>
      <dgm:t>
        <a:bodyPr/>
        <a:lstStyle/>
        <a:p>
          <a:pPr rtl="0"/>
          <a:r>
            <a:rPr lang="en-US"/>
            <a:t>4 Images</a:t>
          </a:r>
          <a:endParaRPr lang="en-US">
            <a:latin typeface="Arial"/>
          </a:endParaRPr>
        </a:p>
      </dgm:t>
    </dgm:pt>
    <dgm:pt modelId="{0FDD0E1E-012D-4BB5-A41A-B49605389CB6}" type="parTrans" cxnId="{94C46C50-EDBD-490F-A25F-29A6577BB95C}">
      <dgm:prSet/>
      <dgm:spPr/>
      <dgm:t>
        <a:bodyPr/>
        <a:lstStyle/>
        <a:p>
          <a:endParaRPr lang="en-US"/>
        </a:p>
      </dgm:t>
    </dgm:pt>
    <dgm:pt modelId="{89228002-9433-47A5-BA3B-958161FCBCF1}" type="sibTrans" cxnId="{94C46C50-EDBD-490F-A25F-29A6577BB95C}">
      <dgm:prSet/>
      <dgm:spPr/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7 Images</a:t>
          </a:r>
        </a:p>
      </dgm:t>
    </dgm:pt>
    <dgm:pt modelId="{22DAB66A-16C5-4A98-B5E6-C82E92268266}" type="parTrans" cxnId="{08354885-F9E8-46B7-921C-2CAC4BA1F460}">
      <dgm:prSet/>
      <dgm:spPr/>
      <dgm:t>
        <a:bodyPr/>
        <a:lstStyle/>
        <a:p>
          <a:endParaRPr lang="en-US"/>
        </a:p>
      </dgm:t>
    </dgm:pt>
    <dgm:pt modelId="{DAE2D0C8-82ED-4219-8560-1C64190FDA6F}" type="sibTrans" cxnId="{08354885-F9E8-46B7-921C-2CAC4BA1F460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7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E09C61E7-6B99-4037-9BA5-929BEEC5A87B}">
      <dgm:prSet/>
      <dgm:spPr/>
      <dgm:t>
        <a:bodyPr/>
        <a:lstStyle/>
        <a:p>
          <a:endParaRPr lang="en-US"/>
        </a:p>
      </dgm:t>
    </dgm:pt>
    <dgm:pt modelId="{2833AF21-5F82-4D0A-AE3E-0090CA192F30}" type="sibTrans" cxnId="{E09C61E7-6B99-4037-9BA5-929BEEC5A87B}">
      <dgm:prSet/>
      <dgm:spPr/>
    </dgm:pt>
    <dgm:pt modelId="{93EE221D-A917-464D-A08A-E37A1204239E}">
      <dgm:prSet phldr="0"/>
      <dgm:spPr/>
      <dgm:t>
        <a:bodyPr/>
        <a:lstStyle/>
        <a:p>
          <a:pPr rtl="0"/>
          <a:r>
            <a:rPr lang="en-US"/>
            <a:t>4 Images</a:t>
          </a:r>
          <a:endParaRPr lang="en-US">
            <a:latin typeface="Arial"/>
          </a:endParaRPr>
        </a:p>
      </dgm:t>
    </dgm:pt>
    <dgm:pt modelId="{3A0D9242-2150-4B33-8940-F80E2E09B329}" type="parTrans" cxnId="{6B0729A2-2B10-41EE-A4CE-C190DA026B33}">
      <dgm:prSet/>
      <dgm:spPr/>
      <dgm:t>
        <a:bodyPr/>
        <a:lstStyle/>
        <a:p>
          <a:endParaRPr lang="en-US"/>
        </a:p>
      </dgm:t>
    </dgm:pt>
    <dgm:pt modelId="{5F0E7920-D576-478F-81AF-15DF46194F1A}" type="sibTrans" cxnId="{6B0729A2-2B10-41EE-A4CE-C190DA026B33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4"/>
      <dgm:spPr/>
    </dgm:pt>
    <dgm:pt modelId="{8C4D7A05-A0F3-4D11-81C1-CF242D0AEC38}" type="pres">
      <dgm:prSet presAssocID="{C810FD3E-6248-4C9A-906A-E6E2B1C890E8}" presName="connTx" presStyleLbl="parChTrans1D2" presStyleIdx="0" presStyleCnt="4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4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4"/>
      <dgm:spPr/>
    </dgm:pt>
    <dgm:pt modelId="{AEF43B85-A8F2-41F6-9F5F-45052D646678}" type="pres">
      <dgm:prSet presAssocID="{22DAB66A-16C5-4A98-B5E6-C82E92268266}" presName="connTx" presStyleLbl="parChTrans1D3" presStyleIdx="0" presStyleCnt="4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4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4"/>
      <dgm:spPr/>
    </dgm:pt>
    <dgm:pt modelId="{5FE6CB65-DDC3-4600-953D-98E7F5C1FC56}" type="pres">
      <dgm:prSet presAssocID="{0A509A31-03E4-4688-A725-945E82B967FC}" presName="connTx" presStyleLbl="parChTrans1D2" presStyleIdx="1" presStyleCnt="4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4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4"/>
      <dgm:spPr/>
    </dgm:pt>
    <dgm:pt modelId="{E29B832A-0C29-4F2F-B90D-BBB3212FF29B}" type="pres">
      <dgm:prSet presAssocID="{62DE9117-F40D-4B97-8F68-7430B432DA28}" presName="connTx" presStyleLbl="parChTrans1D3" presStyleIdx="1" presStyleCnt="4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4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  <dgm:pt modelId="{BF07E8F8-2AD7-4A8B-BBF7-9FB84353DCA3}" type="pres">
      <dgm:prSet presAssocID="{FBF08BD2-A7B2-44A4-897D-8E5AE46619DD}" presName="conn2-1" presStyleLbl="parChTrans1D2" presStyleIdx="2" presStyleCnt="4"/>
      <dgm:spPr/>
    </dgm:pt>
    <dgm:pt modelId="{D1A7827E-D197-48F8-9744-966E3D59A970}" type="pres">
      <dgm:prSet presAssocID="{FBF08BD2-A7B2-44A4-897D-8E5AE46619DD}" presName="connTx" presStyleLbl="parChTrans1D2" presStyleIdx="2" presStyleCnt="4"/>
      <dgm:spPr/>
    </dgm:pt>
    <dgm:pt modelId="{CD9A9F15-4185-40A2-B374-FD5BA59987D2}" type="pres">
      <dgm:prSet presAssocID="{2719F9E5-EFED-4377-B718-208F91798F4F}" presName="root2" presStyleCnt="0"/>
      <dgm:spPr/>
    </dgm:pt>
    <dgm:pt modelId="{B6663223-2DD7-424E-AA4F-AA5E2D1427D2}" type="pres">
      <dgm:prSet presAssocID="{2719F9E5-EFED-4377-B718-208F91798F4F}" presName="LevelTwoTextNode" presStyleLbl="node2" presStyleIdx="2" presStyleCnt="4">
        <dgm:presLayoutVars>
          <dgm:chPref val="3"/>
        </dgm:presLayoutVars>
      </dgm:prSet>
      <dgm:spPr/>
    </dgm:pt>
    <dgm:pt modelId="{3A9510B0-5B1C-4D80-82D7-D8DB2FBB5CC4}" type="pres">
      <dgm:prSet presAssocID="{2719F9E5-EFED-4377-B718-208F91798F4F}" presName="level3hierChild" presStyleCnt="0"/>
      <dgm:spPr/>
    </dgm:pt>
    <dgm:pt modelId="{278B058E-CA08-4042-93F2-6B22C70D98B7}" type="pres">
      <dgm:prSet presAssocID="{3A0D9242-2150-4B33-8940-F80E2E09B329}" presName="conn2-1" presStyleLbl="parChTrans1D3" presStyleIdx="2" presStyleCnt="4"/>
      <dgm:spPr/>
    </dgm:pt>
    <dgm:pt modelId="{767DD168-57B7-4D0A-9963-B25DD073903F}" type="pres">
      <dgm:prSet presAssocID="{3A0D9242-2150-4B33-8940-F80E2E09B329}" presName="connTx" presStyleLbl="parChTrans1D3" presStyleIdx="2" presStyleCnt="4"/>
      <dgm:spPr/>
    </dgm:pt>
    <dgm:pt modelId="{DEC23DB1-E5B6-471E-8C5F-9D3556DA1CC9}" type="pres">
      <dgm:prSet presAssocID="{93EE221D-A917-464D-A08A-E37A1204239E}" presName="root2" presStyleCnt="0"/>
      <dgm:spPr/>
    </dgm:pt>
    <dgm:pt modelId="{5D07B193-834D-4510-B007-91B18D5DE0FE}" type="pres">
      <dgm:prSet presAssocID="{93EE221D-A917-464D-A08A-E37A1204239E}" presName="LevelTwoTextNode" presStyleLbl="node3" presStyleIdx="2" presStyleCnt="4">
        <dgm:presLayoutVars>
          <dgm:chPref val="3"/>
        </dgm:presLayoutVars>
      </dgm:prSet>
      <dgm:spPr/>
    </dgm:pt>
    <dgm:pt modelId="{16137A0A-6DCB-4A24-BD6D-C01E1E5DA5B0}" type="pres">
      <dgm:prSet presAssocID="{93EE221D-A917-464D-A08A-E37A1204239E}" presName="level3hierChild" presStyleCnt="0"/>
      <dgm:spPr/>
    </dgm:pt>
    <dgm:pt modelId="{F359A58E-5B92-4773-928F-B97BC5BA2D5D}" type="pres">
      <dgm:prSet presAssocID="{0991B4F2-B03F-4588-87CE-B16E43852E38}" presName="conn2-1" presStyleLbl="parChTrans1D2" presStyleIdx="3" presStyleCnt="4"/>
      <dgm:spPr/>
    </dgm:pt>
    <dgm:pt modelId="{DEDE15D3-BB77-4C39-B4EA-54F8326DBADB}" type="pres">
      <dgm:prSet presAssocID="{0991B4F2-B03F-4588-87CE-B16E43852E38}" presName="connTx" presStyleLbl="parChTrans1D2" presStyleIdx="3" presStyleCnt="4"/>
      <dgm:spPr/>
    </dgm:pt>
    <dgm:pt modelId="{E450B98C-43A0-4FAA-8EEE-2D1433E57F38}" type="pres">
      <dgm:prSet presAssocID="{35A5382E-6791-46A7-86AF-FC4B6F7A7585}" presName="root2" presStyleCnt="0"/>
      <dgm:spPr/>
    </dgm:pt>
    <dgm:pt modelId="{645E20B0-2EFD-467B-9299-E00BED8C18C8}" type="pres">
      <dgm:prSet presAssocID="{35A5382E-6791-46A7-86AF-FC4B6F7A7585}" presName="LevelTwoTextNode" presStyleLbl="node2" presStyleIdx="3" presStyleCnt="4">
        <dgm:presLayoutVars>
          <dgm:chPref val="3"/>
        </dgm:presLayoutVars>
      </dgm:prSet>
      <dgm:spPr/>
    </dgm:pt>
    <dgm:pt modelId="{035C72B4-CEAC-4F38-B8D7-CF808E8AB383}" type="pres">
      <dgm:prSet presAssocID="{35A5382E-6791-46A7-86AF-FC4B6F7A7585}" presName="level3hierChild" presStyleCnt="0"/>
      <dgm:spPr/>
    </dgm:pt>
    <dgm:pt modelId="{339E3C0D-2908-40E2-BFE0-1D8B2D67FD69}" type="pres">
      <dgm:prSet presAssocID="{0FDD0E1E-012D-4BB5-A41A-B49605389CB6}" presName="conn2-1" presStyleLbl="parChTrans1D3" presStyleIdx="3" presStyleCnt="4"/>
      <dgm:spPr/>
    </dgm:pt>
    <dgm:pt modelId="{B5C7C1ED-028F-410D-AF25-E69DB2A29AEE}" type="pres">
      <dgm:prSet presAssocID="{0FDD0E1E-012D-4BB5-A41A-B49605389CB6}" presName="connTx" presStyleLbl="parChTrans1D3" presStyleIdx="3" presStyleCnt="4"/>
      <dgm:spPr/>
    </dgm:pt>
    <dgm:pt modelId="{A664661C-602B-42C6-AE13-7D8A0773DE37}" type="pres">
      <dgm:prSet presAssocID="{36ADEBA0-72B8-4ED4-BACB-DFC256C1085A}" presName="root2" presStyleCnt="0"/>
      <dgm:spPr/>
    </dgm:pt>
    <dgm:pt modelId="{FF0E8A41-8B7C-486B-9A96-D9361C2AC9DC}" type="pres">
      <dgm:prSet presAssocID="{36ADEBA0-72B8-4ED4-BACB-DFC256C1085A}" presName="LevelTwoTextNode" presStyleLbl="node3" presStyleIdx="3" presStyleCnt="4">
        <dgm:presLayoutVars>
          <dgm:chPref val="3"/>
        </dgm:presLayoutVars>
      </dgm:prSet>
      <dgm:spPr/>
    </dgm:pt>
    <dgm:pt modelId="{9DFB2069-4481-446A-B7A5-819D03ECC892}" type="pres">
      <dgm:prSet presAssocID="{36ADEBA0-72B8-4ED4-BACB-DFC256C1085A}" presName="level3hierChild" presStyleCnt="0"/>
      <dgm:spPr/>
    </dgm:pt>
  </dgm:ptLst>
  <dgm:cxnLst>
    <dgm:cxn modelId="{18BD7208-B3CE-4EF9-80DA-1D059A051C96}" type="presOf" srcId="{F521A32F-1A25-4A06-8EB4-0962C57C46CC}" destId="{5F425365-06FF-4344-95C7-53DF41BB628C}" srcOrd="0" destOrd="0" presId="urn:microsoft.com/office/officeart/2005/8/layout/hierarchy2"/>
    <dgm:cxn modelId="{20E9A110-1C56-4C29-ADD5-4B8D51BDF81B}" type="presOf" srcId="{22DAB66A-16C5-4A98-B5E6-C82E92268266}" destId="{AEF43B85-A8F2-41F6-9F5F-45052D646678}" srcOrd="1" destOrd="0" presId="urn:microsoft.com/office/officeart/2005/8/layout/hierarchy2"/>
    <dgm:cxn modelId="{BBD6F818-F64F-4FB1-A4AB-2B2877B27641}" type="presOf" srcId="{C810FD3E-6248-4C9A-906A-E6E2B1C890E8}" destId="{66268C38-5722-4699-88B6-D6F5FC1507D9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C657662B-3D6A-44AE-9164-AE3131B611C2}" type="presOf" srcId="{4245BAD3-A821-4498-899E-F72BD0CA577E}" destId="{B835AAC0-C856-4825-97BF-C2322FC8047C}" srcOrd="0" destOrd="0" presId="urn:microsoft.com/office/officeart/2005/8/layout/hierarchy2"/>
    <dgm:cxn modelId="{19E6CF33-EFDC-4006-830B-9C9E4E9E62C2}" type="presOf" srcId="{3A0D9242-2150-4B33-8940-F80E2E09B329}" destId="{278B058E-CA08-4042-93F2-6B22C70D98B7}" srcOrd="0" destOrd="0" presId="urn:microsoft.com/office/officeart/2005/8/layout/hierarchy2"/>
    <dgm:cxn modelId="{B8EF6E34-CBEE-4BBF-A394-DE479FF695AA}" type="presOf" srcId="{3A0D9242-2150-4B33-8940-F80E2E09B329}" destId="{767DD168-57B7-4D0A-9963-B25DD073903F}" srcOrd="1" destOrd="0" presId="urn:microsoft.com/office/officeart/2005/8/layout/hierarchy2"/>
    <dgm:cxn modelId="{5919DA39-089B-49EB-8641-300D86CD78B8}" type="presOf" srcId="{93EE221D-A917-464D-A08A-E37A1204239E}" destId="{5D07B193-834D-4510-B007-91B18D5DE0FE}" srcOrd="0" destOrd="0" presId="urn:microsoft.com/office/officeart/2005/8/layout/hierarchy2"/>
    <dgm:cxn modelId="{5612643D-A516-47F1-B65D-DCF6F5978459}" type="presOf" srcId="{22DAB66A-16C5-4A98-B5E6-C82E92268266}" destId="{4EAB2FFC-3E11-4D5E-A849-B01F9469F12B}" srcOrd="0" destOrd="0" presId="urn:microsoft.com/office/officeart/2005/8/layout/hierarchy2"/>
    <dgm:cxn modelId="{4E74823E-8B2E-4DC0-8A9B-09E24EA9040C}" type="presOf" srcId="{36ADEBA0-72B8-4ED4-BACB-DFC256C1085A}" destId="{FF0E8A41-8B7C-486B-9A96-D9361C2AC9DC}" srcOrd="0" destOrd="0" presId="urn:microsoft.com/office/officeart/2005/8/layout/hierarchy2"/>
    <dgm:cxn modelId="{D292E742-DCA3-4904-8A81-BAACB8D43E17}" type="presOf" srcId="{0991B4F2-B03F-4588-87CE-B16E43852E38}" destId="{DEDE15D3-BB77-4C39-B4EA-54F8326DBADB}" srcOrd="1" destOrd="0" presId="urn:microsoft.com/office/officeart/2005/8/layout/hierarchy2"/>
    <dgm:cxn modelId="{970C6144-D86D-4DDC-905B-249E51CB3992}" type="presOf" srcId="{2719F9E5-EFED-4377-B718-208F91798F4F}" destId="{B6663223-2DD7-424E-AA4F-AA5E2D1427D2}" srcOrd="0" destOrd="0" presId="urn:microsoft.com/office/officeart/2005/8/layout/hierarchy2"/>
    <dgm:cxn modelId="{9E329965-9375-4FD0-999D-BE44C7C4FDC8}" type="presOf" srcId="{0991B4F2-B03F-4588-87CE-B16E43852E38}" destId="{F359A58E-5B92-4773-928F-B97BC5BA2D5D}" srcOrd="0" destOrd="0" presId="urn:microsoft.com/office/officeart/2005/8/layout/hierarchy2"/>
    <dgm:cxn modelId="{53CFB045-5205-4EC8-A29F-2151290FFA7A}" srcId="{A136A342-A73E-48FE-A3C4-88C855EFA029}" destId="{35A5382E-6791-46A7-86AF-FC4B6F7A7585}" srcOrd="3" destOrd="0" parTransId="{0991B4F2-B03F-4588-87CE-B16E43852E38}" sibTransId="{DD1DC5FB-2681-45EF-B0C1-E3119D2132A0}"/>
    <dgm:cxn modelId="{149DD44B-2867-45F2-BD63-922F7D694023}" srcId="{A136A342-A73E-48FE-A3C4-88C855EFA029}" destId="{2719F9E5-EFED-4377-B718-208F91798F4F}" srcOrd="2" destOrd="0" parTransId="{FBF08BD2-A7B2-44A4-897D-8E5AE46619DD}" sibTransId="{C2DD925F-EF88-41F3-A89E-E26E71000941}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94C46C50-EDBD-490F-A25F-29A6577BB95C}" srcId="{35A5382E-6791-46A7-86AF-FC4B6F7A7585}" destId="{36ADEBA0-72B8-4ED4-BACB-DFC256C1085A}" srcOrd="0" destOrd="0" parTransId="{0FDD0E1E-012D-4BB5-A41A-B49605389CB6}" sibTransId="{89228002-9433-47A5-BA3B-958161FCBCF1}"/>
    <dgm:cxn modelId="{2A73A079-4943-4D4F-93DE-56C0ACCB5422}" type="presOf" srcId="{031F74BB-7674-4F74-A107-70CA15D44F4D}" destId="{D643AB16-2C9C-4BA1-9BB7-DEF9C8B81B49}" srcOrd="0" destOrd="0" presId="urn:microsoft.com/office/officeart/2005/8/layout/hierarchy2"/>
    <dgm:cxn modelId="{08354885-F9E8-46B7-921C-2CAC4BA1F460}" srcId="{F521A32F-1A25-4A06-8EB4-0962C57C46CC}" destId="{4245BAD3-A821-4498-899E-F72BD0CA577E}" srcOrd="0" destOrd="0" parTransId="{22DAB66A-16C5-4A98-B5E6-C82E92268266}" sibTransId="{DAE2D0C8-82ED-4219-8560-1C64190FDA6F}"/>
    <dgm:cxn modelId="{A6340C93-83B9-44F7-9535-348118B7434D}" type="presOf" srcId="{35A5382E-6791-46A7-86AF-FC4B6F7A7585}" destId="{645E20B0-2EFD-467B-9299-E00BED8C18C8}" srcOrd="0" destOrd="0" presId="urn:microsoft.com/office/officeart/2005/8/layout/hierarchy2"/>
    <dgm:cxn modelId="{7B41C49F-7BE1-4C5B-9956-133ED0E54D46}" type="presOf" srcId="{62DE9117-F40D-4B97-8F68-7430B432DA28}" destId="{E29B832A-0C29-4F2F-B90D-BBB3212FF29B}" srcOrd="1" destOrd="0" presId="urn:microsoft.com/office/officeart/2005/8/layout/hierarchy2"/>
    <dgm:cxn modelId="{6B0729A2-2B10-41EE-A4CE-C190DA026B33}" srcId="{2719F9E5-EFED-4377-B718-208F91798F4F}" destId="{93EE221D-A917-464D-A08A-E37A1204239E}" srcOrd="0" destOrd="0" parTransId="{3A0D9242-2150-4B33-8940-F80E2E09B329}" sibTransId="{5F0E7920-D576-478F-81AF-15DF46194F1A}"/>
    <dgm:cxn modelId="{E349B6AA-448D-4C04-9F08-D7C389AC341E}" type="presOf" srcId="{A136A342-A73E-48FE-A3C4-88C855EFA029}" destId="{7F29A160-DC3A-48F9-B121-D3B7D5966269}" srcOrd="0" destOrd="0" presId="urn:microsoft.com/office/officeart/2005/8/layout/hierarchy2"/>
    <dgm:cxn modelId="{9AB360B4-1B0C-4A2F-B6CD-0F29AE54061C}" type="presOf" srcId="{FBF08BD2-A7B2-44A4-897D-8E5AE46619DD}" destId="{D1A7827E-D197-48F8-9744-966E3D59A970}" srcOrd="1" destOrd="0" presId="urn:microsoft.com/office/officeart/2005/8/layout/hierarchy2"/>
    <dgm:cxn modelId="{E0B544BF-3DC2-4D3B-B6DE-5BC9540CA7E0}" type="presOf" srcId="{C810FD3E-6248-4C9A-906A-E6E2B1C890E8}" destId="{8C4D7A05-A0F3-4D11-81C1-CF242D0AEC38}" srcOrd="1" destOrd="0" presId="urn:microsoft.com/office/officeart/2005/8/layout/hierarchy2"/>
    <dgm:cxn modelId="{0A408EC2-3E63-457C-8360-4B2C5D59494D}" type="presOf" srcId="{62DE9117-F40D-4B97-8F68-7430B432DA28}" destId="{BF2362FF-B123-4525-8539-C3D82A31929D}" srcOrd="0" destOrd="0" presId="urn:microsoft.com/office/officeart/2005/8/layout/hierarchy2"/>
    <dgm:cxn modelId="{B91343C3-70A9-4151-AB64-32B5C52BC32E}" type="presOf" srcId="{65E77AC3-9111-4610-8C3E-8FA58ED4C1E0}" destId="{09FF8D13-89CC-4C3A-838F-F99B44E55F72}" srcOrd="0" destOrd="0" presId="urn:microsoft.com/office/officeart/2005/8/layout/hierarchy2"/>
    <dgm:cxn modelId="{2FD040C5-F0F2-42D9-AFEB-4B9BA29824E6}" type="presOf" srcId="{0FDD0E1E-012D-4BB5-A41A-B49605389CB6}" destId="{339E3C0D-2908-40E2-BFE0-1D8B2D67FD69}" srcOrd="0" destOrd="0" presId="urn:microsoft.com/office/officeart/2005/8/layout/hierarchy2"/>
    <dgm:cxn modelId="{D58F98D9-85AB-4893-A65B-88B056B09B9B}" type="presOf" srcId="{0FDD0E1E-012D-4BB5-A41A-B49605389CB6}" destId="{B5C7C1ED-028F-410D-AF25-E69DB2A29AEE}" srcOrd="1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8D50BBE6-F272-4B08-8C3A-A001DA591AFB}" type="presOf" srcId="{0A509A31-03E4-4688-A725-945E82B967FC}" destId="{5FE6CB65-DDC3-4600-953D-98E7F5C1FC56}" srcOrd="1" destOrd="0" presId="urn:microsoft.com/office/officeart/2005/8/layout/hierarchy2"/>
    <dgm:cxn modelId="{E09C61E7-6B99-4037-9BA5-929BEEC5A87B}" srcId="{031F74BB-7674-4F74-A107-70CA15D44F4D}" destId="{65E77AC3-9111-4610-8C3E-8FA58ED4C1E0}" srcOrd="0" destOrd="0" parTransId="{62DE9117-F40D-4B97-8F68-7430B432DA28}" sibTransId="{2833AF21-5F82-4D0A-AE3E-0090CA192F30}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282D6FF8-56B6-4F06-B5D3-4CDF5A79F22F}" type="presOf" srcId="{FBF08BD2-A7B2-44A4-897D-8E5AE46619DD}" destId="{BF07E8F8-2AD7-4A8B-BBF7-9FB84353DCA3}" srcOrd="0" destOrd="0" presId="urn:microsoft.com/office/officeart/2005/8/layout/hierarchy2"/>
    <dgm:cxn modelId="{46187DF9-1582-43FD-8247-92B23DC9CB58}" type="presOf" srcId="{0A509A31-03E4-4688-A725-945E82B967FC}" destId="{11C09FC5-2939-494C-B78C-3AE8F2C66D8D}" srcOrd="0" destOrd="0" presId="urn:microsoft.com/office/officeart/2005/8/layout/hierarchy2"/>
    <dgm:cxn modelId="{B5061B1A-300E-4133-AB8B-9793AE1E71AF}" type="presParOf" srcId="{DF6F6D4B-C604-4C5C-A7D9-20501C427D40}" destId="{1889065D-6103-46F9-AD51-A344199CDFE5}" srcOrd="0" destOrd="0" presId="urn:microsoft.com/office/officeart/2005/8/layout/hierarchy2"/>
    <dgm:cxn modelId="{64E458D0-99B8-4B5C-AC6B-E0D1ADA8A99D}" type="presParOf" srcId="{1889065D-6103-46F9-AD51-A344199CDFE5}" destId="{7F29A160-DC3A-48F9-B121-D3B7D5966269}" srcOrd="0" destOrd="0" presId="urn:microsoft.com/office/officeart/2005/8/layout/hierarchy2"/>
    <dgm:cxn modelId="{FC3DCF27-D4A5-481E-B37A-BCACAE3ABC5B}" type="presParOf" srcId="{1889065D-6103-46F9-AD51-A344199CDFE5}" destId="{97C856B9-54B6-4B4D-B4C8-106F7BD16CAB}" srcOrd="1" destOrd="0" presId="urn:microsoft.com/office/officeart/2005/8/layout/hierarchy2"/>
    <dgm:cxn modelId="{9A311227-85A0-4861-8C7F-8CE03B988FBB}" type="presParOf" srcId="{97C856B9-54B6-4B4D-B4C8-106F7BD16CAB}" destId="{66268C38-5722-4699-88B6-D6F5FC1507D9}" srcOrd="0" destOrd="0" presId="urn:microsoft.com/office/officeart/2005/8/layout/hierarchy2"/>
    <dgm:cxn modelId="{F0D269A0-C8B6-4460-8905-0B9DEDFDF1A7}" type="presParOf" srcId="{66268C38-5722-4699-88B6-D6F5FC1507D9}" destId="{8C4D7A05-A0F3-4D11-81C1-CF242D0AEC38}" srcOrd="0" destOrd="0" presId="urn:microsoft.com/office/officeart/2005/8/layout/hierarchy2"/>
    <dgm:cxn modelId="{00CA0516-772F-4342-A385-8CF1AC9C4D94}" type="presParOf" srcId="{97C856B9-54B6-4B4D-B4C8-106F7BD16CAB}" destId="{3E3B92BE-E385-4E9B-A384-D4D57F3D9F09}" srcOrd="1" destOrd="0" presId="urn:microsoft.com/office/officeart/2005/8/layout/hierarchy2"/>
    <dgm:cxn modelId="{7A239847-B55D-4FBC-B1E4-BD2BF0C7DF9C}" type="presParOf" srcId="{3E3B92BE-E385-4E9B-A384-D4D57F3D9F09}" destId="{5F425365-06FF-4344-95C7-53DF41BB628C}" srcOrd="0" destOrd="0" presId="urn:microsoft.com/office/officeart/2005/8/layout/hierarchy2"/>
    <dgm:cxn modelId="{B2FE225B-6FC0-477A-9C88-1B1806E86F3D}" type="presParOf" srcId="{3E3B92BE-E385-4E9B-A384-D4D57F3D9F09}" destId="{BFE6439F-38A6-440E-8B37-996CDD0C5D1E}" srcOrd="1" destOrd="0" presId="urn:microsoft.com/office/officeart/2005/8/layout/hierarchy2"/>
    <dgm:cxn modelId="{9E886FC3-1CB6-4502-9B06-30F9C63A86B7}" type="presParOf" srcId="{BFE6439F-38A6-440E-8B37-996CDD0C5D1E}" destId="{4EAB2FFC-3E11-4D5E-A849-B01F9469F12B}" srcOrd="0" destOrd="0" presId="urn:microsoft.com/office/officeart/2005/8/layout/hierarchy2"/>
    <dgm:cxn modelId="{F9432AEE-9725-458B-99C5-894EFC59D1D5}" type="presParOf" srcId="{4EAB2FFC-3E11-4D5E-A849-B01F9469F12B}" destId="{AEF43B85-A8F2-41F6-9F5F-45052D646678}" srcOrd="0" destOrd="0" presId="urn:microsoft.com/office/officeart/2005/8/layout/hierarchy2"/>
    <dgm:cxn modelId="{36657379-EB4E-47FD-BDD3-7C65101EAD2F}" type="presParOf" srcId="{BFE6439F-38A6-440E-8B37-996CDD0C5D1E}" destId="{B5A215EF-A517-45A0-8595-D3D70A5FD81F}" srcOrd="1" destOrd="0" presId="urn:microsoft.com/office/officeart/2005/8/layout/hierarchy2"/>
    <dgm:cxn modelId="{B06FA017-AF51-4481-96F8-CFF8FA010BC6}" type="presParOf" srcId="{B5A215EF-A517-45A0-8595-D3D70A5FD81F}" destId="{B835AAC0-C856-4825-97BF-C2322FC8047C}" srcOrd="0" destOrd="0" presId="urn:microsoft.com/office/officeart/2005/8/layout/hierarchy2"/>
    <dgm:cxn modelId="{C69E37F4-B59D-4FEE-94F2-39CDD47E32FA}" type="presParOf" srcId="{B5A215EF-A517-45A0-8595-D3D70A5FD81F}" destId="{ADD86C13-3536-4496-8681-33F45A94BB73}" srcOrd="1" destOrd="0" presId="urn:microsoft.com/office/officeart/2005/8/layout/hierarchy2"/>
    <dgm:cxn modelId="{201E4EE8-E356-4EC5-8BAD-727C8FE1A655}" type="presParOf" srcId="{97C856B9-54B6-4B4D-B4C8-106F7BD16CAB}" destId="{11C09FC5-2939-494C-B78C-3AE8F2C66D8D}" srcOrd="2" destOrd="0" presId="urn:microsoft.com/office/officeart/2005/8/layout/hierarchy2"/>
    <dgm:cxn modelId="{A4062CA0-7178-4E38-8600-4A2B985AC1BE}" type="presParOf" srcId="{11C09FC5-2939-494C-B78C-3AE8F2C66D8D}" destId="{5FE6CB65-DDC3-4600-953D-98E7F5C1FC56}" srcOrd="0" destOrd="0" presId="urn:microsoft.com/office/officeart/2005/8/layout/hierarchy2"/>
    <dgm:cxn modelId="{E8C19F7E-5E15-4CB4-9E6E-7C4ECDE711DB}" type="presParOf" srcId="{97C856B9-54B6-4B4D-B4C8-106F7BD16CAB}" destId="{EDD92C71-66EB-4F5E-8EBB-CDF2A9AAB3D7}" srcOrd="3" destOrd="0" presId="urn:microsoft.com/office/officeart/2005/8/layout/hierarchy2"/>
    <dgm:cxn modelId="{DC7AC270-ACD3-4FC6-881A-C8437C09B258}" type="presParOf" srcId="{EDD92C71-66EB-4F5E-8EBB-CDF2A9AAB3D7}" destId="{D643AB16-2C9C-4BA1-9BB7-DEF9C8B81B49}" srcOrd="0" destOrd="0" presId="urn:microsoft.com/office/officeart/2005/8/layout/hierarchy2"/>
    <dgm:cxn modelId="{B4A35811-103B-487F-A3E6-C12C99544364}" type="presParOf" srcId="{EDD92C71-66EB-4F5E-8EBB-CDF2A9AAB3D7}" destId="{8F900807-464C-42EA-9B33-C18EAAEE23E7}" srcOrd="1" destOrd="0" presId="urn:microsoft.com/office/officeart/2005/8/layout/hierarchy2"/>
    <dgm:cxn modelId="{4C76004B-9513-4D78-AAAE-9231C03F1A1E}" type="presParOf" srcId="{8F900807-464C-42EA-9B33-C18EAAEE23E7}" destId="{BF2362FF-B123-4525-8539-C3D82A31929D}" srcOrd="0" destOrd="0" presId="urn:microsoft.com/office/officeart/2005/8/layout/hierarchy2"/>
    <dgm:cxn modelId="{57B3818A-00BE-4B8F-906E-8BE83B0B33B9}" type="presParOf" srcId="{BF2362FF-B123-4525-8539-C3D82A31929D}" destId="{E29B832A-0C29-4F2F-B90D-BBB3212FF29B}" srcOrd="0" destOrd="0" presId="urn:microsoft.com/office/officeart/2005/8/layout/hierarchy2"/>
    <dgm:cxn modelId="{4D2C483E-C980-4617-AAA8-1827F435220A}" type="presParOf" srcId="{8F900807-464C-42EA-9B33-C18EAAEE23E7}" destId="{F4E4CE8A-E204-40A5-B23F-C1DCCECDAEC1}" srcOrd="1" destOrd="0" presId="urn:microsoft.com/office/officeart/2005/8/layout/hierarchy2"/>
    <dgm:cxn modelId="{DA2AAAC8-32B1-4DD7-B7E6-06F5CF67C77F}" type="presParOf" srcId="{F4E4CE8A-E204-40A5-B23F-C1DCCECDAEC1}" destId="{09FF8D13-89CC-4C3A-838F-F99B44E55F72}" srcOrd="0" destOrd="0" presId="urn:microsoft.com/office/officeart/2005/8/layout/hierarchy2"/>
    <dgm:cxn modelId="{44602CF1-DE8D-406B-8EDE-BA15CE30568F}" type="presParOf" srcId="{F4E4CE8A-E204-40A5-B23F-C1DCCECDAEC1}" destId="{5D84899D-23BE-4283-87B7-A6A09E469AB3}" srcOrd="1" destOrd="0" presId="urn:microsoft.com/office/officeart/2005/8/layout/hierarchy2"/>
    <dgm:cxn modelId="{16FEC56E-E1B0-4BB0-A1FD-21020697AD9A}" type="presParOf" srcId="{97C856B9-54B6-4B4D-B4C8-106F7BD16CAB}" destId="{BF07E8F8-2AD7-4A8B-BBF7-9FB84353DCA3}" srcOrd="4" destOrd="0" presId="urn:microsoft.com/office/officeart/2005/8/layout/hierarchy2"/>
    <dgm:cxn modelId="{627CA03E-E042-42CB-BFBD-19BCA1852A97}" type="presParOf" srcId="{BF07E8F8-2AD7-4A8B-BBF7-9FB84353DCA3}" destId="{D1A7827E-D197-48F8-9744-966E3D59A970}" srcOrd="0" destOrd="0" presId="urn:microsoft.com/office/officeart/2005/8/layout/hierarchy2"/>
    <dgm:cxn modelId="{0708DF51-04B9-4EAF-BE97-B93F675E6287}" type="presParOf" srcId="{97C856B9-54B6-4B4D-B4C8-106F7BD16CAB}" destId="{CD9A9F15-4185-40A2-B374-FD5BA59987D2}" srcOrd="5" destOrd="0" presId="urn:microsoft.com/office/officeart/2005/8/layout/hierarchy2"/>
    <dgm:cxn modelId="{C18612CE-73E3-4A92-96D4-DC7490DACECB}" type="presParOf" srcId="{CD9A9F15-4185-40A2-B374-FD5BA59987D2}" destId="{B6663223-2DD7-424E-AA4F-AA5E2D1427D2}" srcOrd="0" destOrd="0" presId="urn:microsoft.com/office/officeart/2005/8/layout/hierarchy2"/>
    <dgm:cxn modelId="{E4589578-D439-41E2-9BFD-14FACD2C1E8D}" type="presParOf" srcId="{CD9A9F15-4185-40A2-B374-FD5BA59987D2}" destId="{3A9510B0-5B1C-4D80-82D7-D8DB2FBB5CC4}" srcOrd="1" destOrd="0" presId="urn:microsoft.com/office/officeart/2005/8/layout/hierarchy2"/>
    <dgm:cxn modelId="{8841EDD1-0798-4DD1-B127-631D60905CCE}" type="presParOf" srcId="{3A9510B0-5B1C-4D80-82D7-D8DB2FBB5CC4}" destId="{278B058E-CA08-4042-93F2-6B22C70D98B7}" srcOrd="0" destOrd="0" presId="urn:microsoft.com/office/officeart/2005/8/layout/hierarchy2"/>
    <dgm:cxn modelId="{1D6C6EC8-72A1-4BEC-831A-C008567CE66D}" type="presParOf" srcId="{278B058E-CA08-4042-93F2-6B22C70D98B7}" destId="{767DD168-57B7-4D0A-9963-B25DD073903F}" srcOrd="0" destOrd="0" presId="urn:microsoft.com/office/officeart/2005/8/layout/hierarchy2"/>
    <dgm:cxn modelId="{8B00B0B5-C90B-40A3-BD6C-79CA66B80E05}" type="presParOf" srcId="{3A9510B0-5B1C-4D80-82D7-D8DB2FBB5CC4}" destId="{DEC23DB1-E5B6-471E-8C5F-9D3556DA1CC9}" srcOrd="1" destOrd="0" presId="urn:microsoft.com/office/officeart/2005/8/layout/hierarchy2"/>
    <dgm:cxn modelId="{E1692B6C-C178-4514-824E-5199AA15BD55}" type="presParOf" srcId="{DEC23DB1-E5B6-471E-8C5F-9D3556DA1CC9}" destId="{5D07B193-834D-4510-B007-91B18D5DE0FE}" srcOrd="0" destOrd="0" presId="urn:microsoft.com/office/officeart/2005/8/layout/hierarchy2"/>
    <dgm:cxn modelId="{C555B226-4941-48C6-82F8-7E0B804A9C33}" type="presParOf" srcId="{DEC23DB1-E5B6-471E-8C5F-9D3556DA1CC9}" destId="{16137A0A-6DCB-4A24-BD6D-C01E1E5DA5B0}" srcOrd="1" destOrd="0" presId="urn:microsoft.com/office/officeart/2005/8/layout/hierarchy2"/>
    <dgm:cxn modelId="{10D2E691-29B0-4922-90F4-EBE7E3BE44B3}" type="presParOf" srcId="{97C856B9-54B6-4B4D-B4C8-106F7BD16CAB}" destId="{F359A58E-5B92-4773-928F-B97BC5BA2D5D}" srcOrd="6" destOrd="0" presId="urn:microsoft.com/office/officeart/2005/8/layout/hierarchy2"/>
    <dgm:cxn modelId="{7AF5F4DF-9AD8-4061-ADC8-67E4E597FD0E}" type="presParOf" srcId="{F359A58E-5B92-4773-928F-B97BC5BA2D5D}" destId="{DEDE15D3-BB77-4C39-B4EA-54F8326DBADB}" srcOrd="0" destOrd="0" presId="urn:microsoft.com/office/officeart/2005/8/layout/hierarchy2"/>
    <dgm:cxn modelId="{E92AEB19-18CD-4B98-A898-9515993ED039}" type="presParOf" srcId="{97C856B9-54B6-4B4D-B4C8-106F7BD16CAB}" destId="{E450B98C-43A0-4FAA-8EEE-2D1433E57F38}" srcOrd="7" destOrd="0" presId="urn:microsoft.com/office/officeart/2005/8/layout/hierarchy2"/>
    <dgm:cxn modelId="{E8463967-8A8B-4949-B1B3-6EDF242C6E37}" type="presParOf" srcId="{E450B98C-43A0-4FAA-8EEE-2D1433E57F38}" destId="{645E20B0-2EFD-467B-9299-E00BED8C18C8}" srcOrd="0" destOrd="0" presId="urn:microsoft.com/office/officeart/2005/8/layout/hierarchy2"/>
    <dgm:cxn modelId="{4DB59D91-E81D-4688-A2B0-5DF307FD6A87}" type="presParOf" srcId="{E450B98C-43A0-4FAA-8EEE-2D1433E57F38}" destId="{035C72B4-CEAC-4F38-B8D7-CF808E8AB383}" srcOrd="1" destOrd="0" presId="urn:microsoft.com/office/officeart/2005/8/layout/hierarchy2"/>
    <dgm:cxn modelId="{AF73DE93-6A38-4AE5-AB17-6DFB91520A1B}" type="presParOf" srcId="{035C72B4-CEAC-4F38-B8D7-CF808E8AB383}" destId="{339E3C0D-2908-40E2-BFE0-1D8B2D67FD69}" srcOrd="0" destOrd="0" presId="urn:microsoft.com/office/officeart/2005/8/layout/hierarchy2"/>
    <dgm:cxn modelId="{544DCBE9-D763-4DB5-8E1F-72A1BD1E46EA}" type="presParOf" srcId="{339E3C0D-2908-40E2-BFE0-1D8B2D67FD69}" destId="{B5C7C1ED-028F-410D-AF25-E69DB2A29AEE}" srcOrd="0" destOrd="0" presId="urn:microsoft.com/office/officeart/2005/8/layout/hierarchy2"/>
    <dgm:cxn modelId="{69D220F4-28E0-4895-941F-71512F189399}" type="presParOf" srcId="{035C72B4-CEAC-4F38-B8D7-CF808E8AB383}" destId="{A664661C-602B-42C6-AE13-7D8A0773DE37}" srcOrd="1" destOrd="0" presId="urn:microsoft.com/office/officeart/2005/8/layout/hierarchy2"/>
    <dgm:cxn modelId="{0C933896-1D02-4FE3-8948-10187452DE3D}" type="presParOf" srcId="{A664661C-602B-42C6-AE13-7D8A0773DE37}" destId="{FF0E8A41-8B7C-486B-9A96-D9361C2AC9DC}" srcOrd="0" destOrd="0" presId="urn:microsoft.com/office/officeart/2005/8/layout/hierarchy2"/>
    <dgm:cxn modelId="{49E01881-425C-4B65-ABFA-CB442E45FA69}" type="presParOf" srcId="{A664661C-602B-42C6-AE13-7D8A0773DE37}" destId="{9DFB2069-4481-446A-B7A5-819D03ECC8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 7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10 Images</a:t>
          </a:r>
        </a:p>
      </dgm:t>
    </dgm:pt>
    <dgm:pt modelId="{22DAB66A-16C5-4A98-B5E6-C82E92268266}" type="parTrans" cxnId="{254E102C-911A-40A8-BBF5-56501607E40A}">
      <dgm:prSet/>
      <dgm:spPr/>
      <dgm:t>
        <a:bodyPr/>
        <a:lstStyle/>
        <a:p>
          <a:endParaRPr lang="en-US"/>
        </a:p>
      </dgm:t>
    </dgm:pt>
    <dgm:pt modelId="{DAE2D0C8-82ED-4219-8560-1C64190FDA6F}" type="sibTrans" cxnId="{254E102C-911A-40A8-BBF5-56501607E40A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10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DDF6C937-10A2-4DEB-A337-17FA474931D4}">
      <dgm:prSet/>
      <dgm:spPr/>
      <dgm:t>
        <a:bodyPr/>
        <a:lstStyle/>
        <a:p>
          <a:endParaRPr lang="en-US"/>
        </a:p>
      </dgm:t>
    </dgm:pt>
    <dgm:pt modelId="{2833AF21-5F82-4D0A-AE3E-0090CA192F30}" type="sibTrans" cxnId="{DDF6C937-10A2-4DEB-A337-17FA474931D4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2"/>
      <dgm:spPr/>
    </dgm:pt>
    <dgm:pt modelId="{8C4D7A05-A0F3-4D11-81C1-CF242D0AEC38}" type="pres">
      <dgm:prSet presAssocID="{C810FD3E-6248-4C9A-906A-E6E2B1C890E8}" presName="connTx" presStyleLbl="parChTrans1D2" presStyleIdx="0" presStyleCnt="2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2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2"/>
      <dgm:spPr/>
    </dgm:pt>
    <dgm:pt modelId="{AEF43B85-A8F2-41F6-9F5F-45052D646678}" type="pres">
      <dgm:prSet presAssocID="{22DAB66A-16C5-4A98-B5E6-C82E92268266}" presName="connTx" presStyleLbl="parChTrans1D3" presStyleIdx="0" presStyleCnt="2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2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2"/>
      <dgm:spPr/>
    </dgm:pt>
    <dgm:pt modelId="{5FE6CB65-DDC3-4600-953D-98E7F5C1FC56}" type="pres">
      <dgm:prSet presAssocID="{0A509A31-03E4-4688-A725-945E82B967FC}" presName="connTx" presStyleLbl="parChTrans1D2" presStyleIdx="1" presStyleCnt="2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2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2"/>
      <dgm:spPr/>
    </dgm:pt>
    <dgm:pt modelId="{E29B832A-0C29-4F2F-B90D-BBB3212FF29B}" type="pres">
      <dgm:prSet presAssocID="{62DE9117-F40D-4B97-8F68-7430B432DA28}" presName="connTx" presStyleLbl="parChTrans1D3" presStyleIdx="1" presStyleCnt="2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2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</dgm:ptLst>
  <dgm:cxnLst>
    <dgm:cxn modelId="{6D6F860A-E42C-4CAB-B250-1870DD5AEC36}" type="presOf" srcId="{0A509A31-03E4-4688-A725-945E82B967FC}" destId="{11C09FC5-2939-494C-B78C-3AE8F2C66D8D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254E102C-911A-40A8-BBF5-56501607E40A}" srcId="{F521A32F-1A25-4A06-8EB4-0962C57C46CC}" destId="{4245BAD3-A821-4498-899E-F72BD0CA577E}" srcOrd="0" destOrd="0" parTransId="{22DAB66A-16C5-4A98-B5E6-C82E92268266}" sibTransId="{DAE2D0C8-82ED-4219-8560-1C64190FDA6F}"/>
    <dgm:cxn modelId="{7D239930-0221-457E-99F7-678760534C74}" type="presOf" srcId="{F521A32F-1A25-4A06-8EB4-0962C57C46CC}" destId="{5F425365-06FF-4344-95C7-53DF41BB628C}" srcOrd="0" destOrd="0" presId="urn:microsoft.com/office/officeart/2005/8/layout/hierarchy2"/>
    <dgm:cxn modelId="{DDF6C937-10A2-4DEB-A337-17FA474931D4}" srcId="{031F74BB-7674-4F74-A107-70CA15D44F4D}" destId="{65E77AC3-9111-4610-8C3E-8FA58ED4C1E0}" srcOrd="0" destOrd="0" parTransId="{62DE9117-F40D-4B97-8F68-7430B432DA28}" sibTransId="{2833AF21-5F82-4D0A-AE3E-0090CA192F30}"/>
    <dgm:cxn modelId="{A667B148-3DA1-4154-B883-11F5BAE755BF}" type="presOf" srcId="{22DAB66A-16C5-4A98-B5E6-C82E92268266}" destId="{4EAB2FFC-3E11-4D5E-A849-B01F9469F12B}" srcOrd="0" destOrd="0" presId="urn:microsoft.com/office/officeart/2005/8/layout/hierarchy2"/>
    <dgm:cxn modelId="{5901E868-2D7E-423D-9BB4-49CBE17E3DD6}" type="presOf" srcId="{0A509A31-03E4-4688-A725-945E82B967FC}" destId="{5FE6CB65-DDC3-4600-953D-98E7F5C1FC56}" srcOrd="1" destOrd="0" presId="urn:microsoft.com/office/officeart/2005/8/layout/hierarchy2"/>
    <dgm:cxn modelId="{6B1BF569-54D8-406F-96BD-E1559E2A49A4}" type="presOf" srcId="{22DAB66A-16C5-4A98-B5E6-C82E92268266}" destId="{AEF43B85-A8F2-41F6-9F5F-45052D646678}" srcOrd="1" destOrd="0" presId="urn:microsoft.com/office/officeart/2005/8/layout/hierarchy2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7F757070-102F-43F3-9E1C-F017EB5F70C4}" type="presOf" srcId="{62DE9117-F40D-4B97-8F68-7430B432DA28}" destId="{E29B832A-0C29-4F2F-B90D-BBB3212FF29B}" srcOrd="1" destOrd="0" presId="urn:microsoft.com/office/officeart/2005/8/layout/hierarchy2"/>
    <dgm:cxn modelId="{9ADDF87B-756F-4CAE-B006-B1DCB8976828}" type="presOf" srcId="{65E77AC3-9111-4610-8C3E-8FA58ED4C1E0}" destId="{09FF8D13-89CC-4C3A-838F-F99B44E55F72}" srcOrd="0" destOrd="0" presId="urn:microsoft.com/office/officeart/2005/8/layout/hierarchy2"/>
    <dgm:cxn modelId="{731BF48C-433A-4BA4-8D92-62038F3B5A3A}" type="presOf" srcId="{62DE9117-F40D-4B97-8F68-7430B432DA28}" destId="{BF2362FF-B123-4525-8539-C3D82A31929D}" srcOrd="0" destOrd="0" presId="urn:microsoft.com/office/officeart/2005/8/layout/hierarchy2"/>
    <dgm:cxn modelId="{919A8BC7-1D9F-414F-A221-342D6B8B9FA2}" type="presOf" srcId="{4245BAD3-A821-4498-899E-F72BD0CA577E}" destId="{B835AAC0-C856-4825-97BF-C2322FC8047C}" srcOrd="0" destOrd="0" presId="urn:microsoft.com/office/officeart/2005/8/layout/hierarchy2"/>
    <dgm:cxn modelId="{10FA11D8-69E6-429F-8A57-AF5EE946428A}" type="presOf" srcId="{C810FD3E-6248-4C9A-906A-E6E2B1C890E8}" destId="{66268C38-5722-4699-88B6-D6F5FC1507D9}" srcOrd="0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21FF00E9-7C43-4DB3-A124-D6E696610007}" type="presOf" srcId="{A136A342-A73E-48FE-A3C4-88C855EFA029}" destId="{7F29A160-DC3A-48F9-B121-D3B7D5966269}" srcOrd="0" destOrd="0" presId="urn:microsoft.com/office/officeart/2005/8/layout/hierarchy2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E6A500F3-BB04-439E-9BE2-97B99BDACE81}" type="presOf" srcId="{C810FD3E-6248-4C9A-906A-E6E2B1C890E8}" destId="{8C4D7A05-A0F3-4D11-81C1-CF242D0AEC38}" srcOrd="1" destOrd="0" presId="urn:microsoft.com/office/officeart/2005/8/layout/hierarchy2"/>
    <dgm:cxn modelId="{B24428F4-E571-431C-9C3E-DE9371CE43D6}" type="presOf" srcId="{031F74BB-7674-4F74-A107-70CA15D44F4D}" destId="{D643AB16-2C9C-4BA1-9BB7-DEF9C8B81B49}" srcOrd="0" destOrd="0" presId="urn:microsoft.com/office/officeart/2005/8/layout/hierarchy2"/>
    <dgm:cxn modelId="{3E1DF6FE-62A3-4AFF-B2AA-46F7296139AD}" type="presParOf" srcId="{DF6F6D4B-C604-4C5C-A7D9-20501C427D40}" destId="{1889065D-6103-46F9-AD51-A344199CDFE5}" srcOrd="0" destOrd="0" presId="urn:microsoft.com/office/officeart/2005/8/layout/hierarchy2"/>
    <dgm:cxn modelId="{50E1C323-45DD-4614-8C83-456B3B18C4C0}" type="presParOf" srcId="{1889065D-6103-46F9-AD51-A344199CDFE5}" destId="{7F29A160-DC3A-48F9-B121-D3B7D5966269}" srcOrd="0" destOrd="0" presId="urn:microsoft.com/office/officeart/2005/8/layout/hierarchy2"/>
    <dgm:cxn modelId="{D73D95A5-1D92-4AC7-A80A-52DBA03AA75B}" type="presParOf" srcId="{1889065D-6103-46F9-AD51-A344199CDFE5}" destId="{97C856B9-54B6-4B4D-B4C8-106F7BD16CAB}" srcOrd="1" destOrd="0" presId="urn:microsoft.com/office/officeart/2005/8/layout/hierarchy2"/>
    <dgm:cxn modelId="{53267E5C-DA73-4BC4-93FD-FA0B7E955BE1}" type="presParOf" srcId="{97C856B9-54B6-4B4D-B4C8-106F7BD16CAB}" destId="{66268C38-5722-4699-88B6-D6F5FC1507D9}" srcOrd="0" destOrd="0" presId="urn:microsoft.com/office/officeart/2005/8/layout/hierarchy2"/>
    <dgm:cxn modelId="{4647AF11-51C8-442F-A284-CE5BBD2710DA}" type="presParOf" srcId="{66268C38-5722-4699-88B6-D6F5FC1507D9}" destId="{8C4D7A05-A0F3-4D11-81C1-CF242D0AEC38}" srcOrd="0" destOrd="0" presId="urn:microsoft.com/office/officeart/2005/8/layout/hierarchy2"/>
    <dgm:cxn modelId="{DE16A116-A4A0-41A7-8D0B-5E5A9D12B9C4}" type="presParOf" srcId="{97C856B9-54B6-4B4D-B4C8-106F7BD16CAB}" destId="{3E3B92BE-E385-4E9B-A384-D4D57F3D9F09}" srcOrd="1" destOrd="0" presId="urn:microsoft.com/office/officeart/2005/8/layout/hierarchy2"/>
    <dgm:cxn modelId="{72FB8CF9-E6A8-4439-9C70-C81D1F0278E3}" type="presParOf" srcId="{3E3B92BE-E385-4E9B-A384-D4D57F3D9F09}" destId="{5F425365-06FF-4344-95C7-53DF41BB628C}" srcOrd="0" destOrd="0" presId="urn:microsoft.com/office/officeart/2005/8/layout/hierarchy2"/>
    <dgm:cxn modelId="{E34ADC75-548A-438D-BA09-2FB9542F0214}" type="presParOf" srcId="{3E3B92BE-E385-4E9B-A384-D4D57F3D9F09}" destId="{BFE6439F-38A6-440E-8B37-996CDD0C5D1E}" srcOrd="1" destOrd="0" presId="urn:microsoft.com/office/officeart/2005/8/layout/hierarchy2"/>
    <dgm:cxn modelId="{DCB9B388-C8EA-40CC-A3A4-CE3C619F9CCD}" type="presParOf" srcId="{BFE6439F-38A6-440E-8B37-996CDD0C5D1E}" destId="{4EAB2FFC-3E11-4D5E-A849-B01F9469F12B}" srcOrd="0" destOrd="0" presId="urn:microsoft.com/office/officeart/2005/8/layout/hierarchy2"/>
    <dgm:cxn modelId="{00C1C7E6-448F-4065-9613-336A2D844D57}" type="presParOf" srcId="{4EAB2FFC-3E11-4D5E-A849-B01F9469F12B}" destId="{AEF43B85-A8F2-41F6-9F5F-45052D646678}" srcOrd="0" destOrd="0" presId="urn:microsoft.com/office/officeart/2005/8/layout/hierarchy2"/>
    <dgm:cxn modelId="{084B5B0D-7649-4477-AB11-B37F78BF2A69}" type="presParOf" srcId="{BFE6439F-38A6-440E-8B37-996CDD0C5D1E}" destId="{B5A215EF-A517-45A0-8595-D3D70A5FD81F}" srcOrd="1" destOrd="0" presId="urn:microsoft.com/office/officeart/2005/8/layout/hierarchy2"/>
    <dgm:cxn modelId="{23C8D8A4-B457-4D0F-9468-9A034DB808A9}" type="presParOf" srcId="{B5A215EF-A517-45A0-8595-D3D70A5FD81F}" destId="{B835AAC0-C856-4825-97BF-C2322FC8047C}" srcOrd="0" destOrd="0" presId="urn:microsoft.com/office/officeart/2005/8/layout/hierarchy2"/>
    <dgm:cxn modelId="{63364972-CF2C-4C8E-A57D-4AE302968B32}" type="presParOf" srcId="{B5A215EF-A517-45A0-8595-D3D70A5FD81F}" destId="{ADD86C13-3536-4496-8681-33F45A94BB73}" srcOrd="1" destOrd="0" presId="urn:microsoft.com/office/officeart/2005/8/layout/hierarchy2"/>
    <dgm:cxn modelId="{032EDA44-1D88-47BE-A30A-7AB0C98AA5A6}" type="presParOf" srcId="{97C856B9-54B6-4B4D-B4C8-106F7BD16CAB}" destId="{11C09FC5-2939-494C-B78C-3AE8F2C66D8D}" srcOrd="2" destOrd="0" presId="urn:microsoft.com/office/officeart/2005/8/layout/hierarchy2"/>
    <dgm:cxn modelId="{D9451DC7-DEFB-4CF8-86B9-487A0C4B75CE}" type="presParOf" srcId="{11C09FC5-2939-494C-B78C-3AE8F2C66D8D}" destId="{5FE6CB65-DDC3-4600-953D-98E7F5C1FC56}" srcOrd="0" destOrd="0" presId="urn:microsoft.com/office/officeart/2005/8/layout/hierarchy2"/>
    <dgm:cxn modelId="{112026AB-9966-47CA-ACC8-977814243A60}" type="presParOf" srcId="{97C856B9-54B6-4B4D-B4C8-106F7BD16CAB}" destId="{EDD92C71-66EB-4F5E-8EBB-CDF2A9AAB3D7}" srcOrd="3" destOrd="0" presId="urn:microsoft.com/office/officeart/2005/8/layout/hierarchy2"/>
    <dgm:cxn modelId="{B7E09A92-DF44-4BB8-9C60-FD3A66C3AD3F}" type="presParOf" srcId="{EDD92C71-66EB-4F5E-8EBB-CDF2A9AAB3D7}" destId="{D643AB16-2C9C-4BA1-9BB7-DEF9C8B81B49}" srcOrd="0" destOrd="0" presId="urn:microsoft.com/office/officeart/2005/8/layout/hierarchy2"/>
    <dgm:cxn modelId="{6B733B66-55FC-4A25-B54F-E8315EE56BB7}" type="presParOf" srcId="{EDD92C71-66EB-4F5E-8EBB-CDF2A9AAB3D7}" destId="{8F900807-464C-42EA-9B33-C18EAAEE23E7}" srcOrd="1" destOrd="0" presId="urn:microsoft.com/office/officeart/2005/8/layout/hierarchy2"/>
    <dgm:cxn modelId="{3FD9E5B3-AEFA-4F38-BDA1-5B5BEA3D25AB}" type="presParOf" srcId="{8F900807-464C-42EA-9B33-C18EAAEE23E7}" destId="{BF2362FF-B123-4525-8539-C3D82A31929D}" srcOrd="0" destOrd="0" presId="urn:microsoft.com/office/officeart/2005/8/layout/hierarchy2"/>
    <dgm:cxn modelId="{54C163E7-2A19-4920-9FA7-65A308A64854}" type="presParOf" srcId="{BF2362FF-B123-4525-8539-C3D82A31929D}" destId="{E29B832A-0C29-4F2F-B90D-BBB3212FF29B}" srcOrd="0" destOrd="0" presId="urn:microsoft.com/office/officeart/2005/8/layout/hierarchy2"/>
    <dgm:cxn modelId="{EAC33DFE-B16B-4752-BE63-BED580214B54}" type="presParOf" srcId="{8F900807-464C-42EA-9B33-C18EAAEE23E7}" destId="{F4E4CE8A-E204-40A5-B23F-C1DCCECDAEC1}" srcOrd="1" destOrd="0" presId="urn:microsoft.com/office/officeart/2005/8/layout/hierarchy2"/>
    <dgm:cxn modelId="{F68EEE07-D143-4E36-B547-CB593D1EDB5A}" type="presParOf" srcId="{F4E4CE8A-E204-40A5-B23F-C1DCCECDAEC1}" destId="{09FF8D13-89CC-4C3A-838F-F99B44E55F72}" srcOrd="0" destOrd="0" presId="urn:microsoft.com/office/officeart/2005/8/layout/hierarchy2"/>
    <dgm:cxn modelId="{3C176B5D-BB21-4EE0-B979-67652E8E2C4F}" type="presParOf" srcId="{F4E4CE8A-E204-40A5-B23F-C1DCCECDAEC1}" destId="{5D84899D-23BE-4283-87B7-A6A09E469A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 8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10 Images</a:t>
          </a:r>
        </a:p>
      </dgm:t>
    </dgm:pt>
    <dgm:pt modelId="{22DAB66A-16C5-4A98-B5E6-C82E92268266}" type="parTrans" cxnId="{254E102C-911A-40A8-BBF5-56501607E40A}">
      <dgm:prSet/>
      <dgm:spPr/>
      <dgm:t>
        <a:bodyPr/>
        <a:lstStyle/>
        <a:p>
          <a:endParaRPr lang="en-US"/>
        </a:p>
      </dgm:t>
    </dgm:pt>
    <dgm:pt modelId="{DAE2D0C8-82ED-4219-8560-1C64190FDA6F}" type="sibTrans" cxnId="{254E102C-911A-40A8-BBF5-56501607E40A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10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DDF6C937-10A2-4DEB-A337-17FA474931D4}">
      <dgm:prSet/>
      <dgm:spPr/>
      <dgm:t>
        <a:bodyPr/>
        <a:lstStyle/>
        <a:p>
          <a:endParaRPr lang="en-US"/>
        </a:p>
      </dgm:t>
    </dgm:pt>
    <dgm:pt modelId="{2833AF21-5F82-4D0A-AE3E-0090CA192F30}" type="sibTrans" cxnId="{DDF6C937-10A2-4DEB-A337-17FA474931D4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2"/>
      <dgm:spPr/>
    </dgm:pt>
    <dgm:pt modelId="{8C4D7A05-A0F3-4D11-81C1-CF242D0AEC38}" type="pres">
      <dgm:prSet presAssocID="{C810FD3E-6248-4C9A-906A-E6E2B1C890E8}" presName="connTx" presStyleLbl="parChTrans1D2" presStyleIdx="0" presStyleCnt="2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2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2"/>
      <dgm:spPr/>
    </dgm:pt>
    <dgm:pt modelId="{AEF43B85-A8F2-41F6-9F5F-45052D646678}" type="pres">
      <dgm:prSet presAssocID="{22DAB66A-16C5-4A98-B5E6-C82E92268266}" presName="connTx" presStyleLbl="parChTrans1D3" presStyleIdx="0" presStyleCnt="2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2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2"/>
      <dgm:spPr/>
    </dgm:pt>
    <dgm:pt modelId="{5FE6CB65-DDC3-4600-953D-98E7F5C1FC56}" type="pres">
      <dgm:prSet presAssocID="{0A509A31-03E4-4688-A725-945E82B967FC}" presName="connTx" presStyleLbl="parChTrans1D2" presStyleIdx="1" presStyleCnt="2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2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2"/>
      <dgm:spPr/>
    </dgm:pt>
    <dgm:pt modelId="{E29B832A-0C29-4F2F-B90D-BBB3212FF29B}" type="pres">
      <dgm:prSet presAssocID="{62DE9117-F40D-4B97-8F68-7430B432DA28}" presName="connTx" presStyleLbl="parChTrans1D3" presStyleIdx="1" presStyleCnt="2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2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</dgm:ptLst>
  <dgm:cxnLst>
    <dgm:cxn modelId="{A9179E00-9690-43AD-902D-5998EB897CC3}" type="presOf" srcId="{22DAB66A-16C5-4A98-B5E6-C82E92268266}" destId="{4EAB2FFC-3E11-4D5E-A849-B01F9469F12B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254E102C-911A-40A8-BBF5-56501607E40A}" srcId="{F521A32F-1A25-4A06-8EB4-0962C57C46CC}" destId="{4245BAD3-A821-4498-899E-F72BD0CA577E}" srcOrd="0" destOrd="0" parTransId="{22DAB66A-16C5-4A98-B5E6-C82E92268266}" sibTransId="{DAE2D0C8-82ED-4219-8560-1C64190FDA6F}"/>
    <dgm:cxn modelId="{DDF6C937-10A2-4DEB-A337-17FA474931D4}" srcId="{031F74BB-7674-4F74-A107-70CA15D44F4D}" destId="{65E77AC3-9111-4610-8C3E-8FA58ED4C1E0}" srcOrd="0" destOrd="0" parTransId="{62DE9117-F40D-4B97-8F68-7430B432DA28}" sibTransId="{2833AF21-5F82-4D0A-AE3E-0090CA192F30}"/>
    <dgm:cxn modelId="{8A2FE23A-990E-400A-987D-4DBFA7381FA9}" type="presOf" srcId="{C810FD3E-6248-4C9A-906A-E6E2B1C890E8}" destId="{8C4D7A05-A0F3-4D11-81C1-CF242D0AEC38}" srcOrd="1" destOrd="0" presId="urn:microsoft.com/office/officeart/2005/8/layout/hierarchy2"/>
    <dgm:cxn modelId="{EAAE9940-41A2-4B01-B0E6-70EE52759ADD}" type="presOf" srcId="{F521A32F-1A25-4A06-8EB4-0962C57C46CC}" destId="{5F425365-06FF-4344-95C7-53DF41BB628C}" srcOrd="0" destOrd="0" presId="urn:microsoft.com/office/officeart/2005/8/layout/hierarchy2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EDC8344F-3B5D-495C-9C41-A8E335F2392E}" type="presOf" srcId="{4245BAD3-A821-4498-899E-F72BD0CA577E}" destId="{B835AAC0-C856-4825-97BF-C2322FC8047C}" srcOrd="0" destOrd="0" presId="urn:microsoft.com/office/officeart/2005/8/layout/hierarchy2"/>
    <dgm:cxn modelId="{CE21DE55-BA3E-4A71-9D95-6E4A65C0BFB7}" type="presOf" srcId="{031F74BB-7674-4F74-A107-70CA15D44F4D}" destId="{D643AB16-2C9C-4BA1-9BB7-DEF9C8B81B49}" srcOrd="0" destOrd="0" presId="urn:microsoft.com/office/officeart/2005/8/layout/hierarchy2"/>
    <dgm:cxn modelId="{14CABB97-7016-4B3F-971D-6AF71A5CC9A0}" type="presOf" srcId="{62DE9117-F40D-4B97-8F68-7430B432DA28}" destId="{E29B832A-0C29-4F2F-B90D-BBB3212FF29B}" srcOrd="1" destOrd="0" presId="urn:microsoft.com/office/officeart/2005/8/layout/hierarchy2"/>
    <dgm:cxn modelId="{8C4F3D9F-7AD5-47E8-8F96-D49CC951C410}" type="presOf" srcId="{65E77AC3-9111-4610-8C3E-8FA58ED4C1E0}" destId="{09FF8D13-89CC-4C3A-838F-F99B44E55F72}" srcOrd="0" destOrd="0" presId="urn:microsoft.com/office/officeart/2005/8/layout/hierarchy2"/>
    <dgm:cxn modelId="{A7C2599F-2B83-4AF2-8AC0-8086976EE112}" type="presOf" srcId="{62DE9117-F40D-4B97-8F68-7430B432DA28}" destId="{BF2362FF-B123-4525-8539-C3D82A31929D}" srcOrd="0" destOrd="0" presId="urn:microsoft.com/office/officeart/2005/8/layout/hierarchy2"/>
    <dgm:cxn modelId="{BC520FA3-95AF-47AB-BAD3-A6CAC980EC01}" type="presOf" srcId="{0A509A31-03E4-4688-A725-945E82B967FC}" destId="{5FE6CB65-DDC3-4600-953D-98E7F5C1FC56}" srcOrd="1" destOrd="0" presId="urn:microsoft.com/office/officeart/2005/8/layout/hierarchy2"/>
    <dgm:cxn modelId="{961F5EBC-CD80-490C-94EC-3FE2C2B27475}" type="presOf" srcId="{0A509A31-03E4-4688-A725-945E82B967FC}" destId="{11C09FC5-2939-494C-B78C-3AE8F2C66D8D}" srcOrd="0" destOrd="0" presId="urn:microsoft.com/office/officeart/2005/8/layout/hierarchy2"/>
    <dgm:cxn modelId="{8772FDC8-1AF8-4B26-A6E5-F04832295D56}" type="presOf" srcId="{A136A342-A73E-48FE-A3C4-88C855EFA029}" destId="{7F29A160-DC3A-48F9-B121-D3B7D5966269}" srcOrd="0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9D66F5EE-4351-431C-AD03-499D2D3EF54A}" type="presOf" srcId="{22DAB66A-16C5-4A98-B5E6-C82E92268266}" destId="{AEF43B85-A8F2-41F6-9F5F-45052D646678}" srcOrd="1" destOrd="0" presId="urn:microsoft.com/office/officeart/2005/8/layout/hierarchy2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AD5A70FB-61A6-4ACF-A549-279B80084ECF}" type="presOf" srcId="{C810FD3E-6248-4C9A-906A-E6E2B1C890E8}" destId="{66268C38-5722-4699-88B6-D6F5FC1507D9}" srcOrd="0" destOrd="0" presId="urn:microsoft.com/office/officeart/2005/8/layout/hierarchy2"/>
    <dgm:cxn modelId="{C415BF3B-ACE5-4FC6-BB6A-9BA3B1BFDDF3}" type="presParOf" srcId="{DF6F6D4B-C604-4C5C-A7D9-20501C427D40}" destId="{1889065D-6103-46F9-AD51-A344199CDFE5}" srcOrd="0" destOrd="0" presId="urn:microsoft.com/office/officeart/2005/8/layout/hierarchy2"/>
    <dgm:cxn modelId="{D2BC9660-4D7D-45EC-AAF4-EC9176F2D8B0}" type="presParOf" srcId="{1889065D-6103-46F9-AD51-A344199CDFE5}" destId="{7F29A160-DC3A-48F9-B121-D3B7D5966269}" srcOrd="0" destOrd="0" presId="urn:microsoft.com/office/officeart/2005/8/layout/hierarchy2"/>
    <dgm:cxn modelId="{1081986D-416C-4B86-812E-A750BA5AEDA0}" type="presParOf" srcId="{1889065D-6103-46F9-AD51-A344199CDFE5}" destId="{97C856B9-54B6-4B4D-B4C8-106F7BD16CAB}" srcOrd="1" destOrd="0" presId="urn:microsoft.com/office/officeart/2005/8/layout/hierarchy2"/>
    <dgm:cxn modelId="{4DB74B42-7C6D-4E6A-B246-5E812BFA1BF8}" type="presParOf" srcId="{97C856B9-54B6-4B4D-B4C8-106F7BD16CAB}" destId="{66268C38-5722-4699-88B6-D6F5FC1507D9}" srcOrd="0" destOrd="0" presId="urn:microsoft.com/office/officeart/2005/8/layout/hierarchy2"/>
    <dgm:cxn modelId="{2F9FF4DE-84D8-4FE4-B4C5-8166F799AC92}" type="presParOf" srcId="{66268C38-5722-4699-88B6-D6F5FC1507D9}" destId="{8C4D7A05-A0F3-4D11-81C1-CF242D0AEC38}" srcOrd="0" destOrd="0" presId="urn:microsoft.com/office/officeart/2005/8/layout/hierarchy2"/>
    <dgm:cxn modelId="{093E8000-EBD4-4081-B147-F6982CBE8A17}" type="presParOf" srcId="{97C856B9-54B6-4B4D-B4C8-106F7BD16CAB}" destId="{3E3B92BE-E385-4E9B-A384-D4D57F3D9F09}" srcOrd="1" destOrd="0" presId="urn:microsoft.com/office/officeart/2005/8/layout/hierarchy2"/>
    <dgm:cxn modelId="{5E73C4EC-914D-45DB-AAC5-E30DA4104513}" type="presParOf" srcId="{3E3B92BE-E385-4E9B-A384-D4D57F3D9F09}" destId="{5F425365-06FF-4344-95C7-53DF41BB628C}" srcOrd="0" destOrd="0" presId="urn:microsoft.com/office/officeart/2005/8/layout/hierarchy2"/>
    <dgm:cxn modelId="{DD9594F1-C6C6-44DC-92E9-DC1E652CFA0F}" type="presParOf" srcId="{3E3B92BE-E385-4E9B-A384-D4D57F3D9F09}" destId="{BFE6439F-38A6-440E-8B37-996CDD0C5D1E}" srcOrd="1" destOrd="0" presId="urn:microsoft.com/office/officeart/2005/8/layout/hierarchy2"/>
    <dgm:cxn modelId="{C9C196EA-729D-420B-8442-B164258A99E9}" type="presParOf" srcId="{BFE6439F-38A6-440E-8B37-996CDD0C5D1E}" destId="{4EAB2FFC-3E11-4D5E-A849-B01F9469F12B}" srcOrd="0" destOrd="0" presId="urn:microsoft.com/office/officeart/2005/8/layout/hierarchy2"/>
    <dgm:cxn modelId="{84951EC3-7BAE-4F07-BC01-849A9DFEDFE0}" type="presParOf" srcId="{4EAB2FFC-3E11-4D5E-A849-B01F9469F12B}" destId="{AEF43B85-A8F2-41F6-9F5F-45052D646678}" srcOrd="0" destOrd="0" presId="urn:microsoft.com/office/officeart/2005/8/layout/hierarchy2"/>
    <dgm:cxn modelId="{5349473E-7A0D-44B6-9F2A-D7C120070CB7}" type="presParOf" srcId="{BFE6439F-38A6-440E-8B37-996CDD0C5D1E}" destId="{B5A215EF-A517-45A0-8595-D3D70A5FD81F}" srcOrd="1" destOrd="0" presId="urn:microsoft.com/office/officeart/2005/8/layout/hierarchy2"/>
    <dgm:cxn modelId="{8DCDFAF3-AECE-4874-A765-FB31A9F8AE9D}" type="presParOf" srcId="{B5A215EF-A517-45A0-8595-D3D70A5FD81F}" destId="{B835AAC0-C856-4825-97BF-C2322FC8047C}" srcOrd="0" destOrd="0" presId="urn:microsoft.com/office/officeart/2005/8/layout/hierarchy2"/>
    <dgm:cxn modelId="{C0B11714-6D39-4069-A348-16DB0DA90D49}" type="presParOf" srcId="{B5A215EF-A517-45A0-8595-D3D70A5FD81F}" destId="{ADD86C13-3536-4496-8681-33F45A94BB73}" srcOrd="1" destOrd="0" presId="urn:microsoft.com/office/officeart/2005/8/layout/hierarchy2"/>
    <dgm:cxn modelId="{F44DC367-968F-406F-B0F2-E8A451ADB537}" type="presParOf" srcId="{97C856B9-54B6-4B4D-B4C8-106F7BD16CAB}" destId="{11C09FC5-2939-494C-B78C-3AE8F2C66D8D}" srcOrd="2" destOrd="0" presId="urn:microsoft.com/office/officeart/2005/8/layout/hierarchy2"/>
    <dgm:cxn modelId="{42404815-4508-4406-BB4F-AE7A0BEB2BB6}" type="presParOf" srcId="{11C09FC5-2939-494C-B78C-3AE8F2C66D8D}" destId="{5FE6CB65-DDC3-4600-953D-98E7F5C1FC56}" srcOrd="0" destOrd="0" presId="urn:microsoft.com/office/officeart/2005/8/layout/hierarchy2"/>
    <dgm:cxn modelId="{50815A9E-59D6-4771-A436-3408A2A64A63}" type="presParOf" srcId="{97C856B9-54B6-4B4D-B4C8-106F7BD16CAB}" destId="{EDD92C71-66EB-4F5E-8EBB-CDF2A9AAB3D7}" srcOrd="3" destOrd="0" presId="urn:microsoft.com/office/officeart/2005/8/layout/hierarchy2"/>
    <dgm:cxn modelId="{E535E954-F2A1-4A0C-917D-35BFFC12AE00}" type="presParOf" srcId="{EDD92C71-66EB-4F5E-8EBB-CDF2A9AAB3D7}" destId="{D643AB16-2C9C-4BA1-9BB7-DEF9C8B81B49}" srcOrd="0" destOrd="0" presId="urn:microsoft.com/office/officeart/2005/8/layout/hierarchy2"/>
    <dgm:cxn modelId="{CD098780-1C22-4F43-9FE9-0EDEF6CBF0A2}" type="presParOf" srcId="{EDD92C71-66EB-4F5E-8EBB-CDF2A9AAB3D7}" destId="{8F900807-464C-42EA-9B33-C18EAAEE23E7}" srcOrd="1" destOrd="0" presId="urn:microsoft.com/office/officeart/2005/8/layout/hierarchy2"/>
    <dgm:cxn modelId="{8A1D754F-C1E7-4E63-AE6D-F64F9A953B1F}" type="presParOf" srcId="{8F900807-464C-42EA-9B33-C18EAAEE23E7}" destId="{BF2362FF-B123-4525-8539-C3D82A31929D}" srcOrd="0" destOrd="0" presId="urn:microsoft.com/office/officeart/2005/8/layout/hierarchy2"/>
    <dgm:cxn modelId="{9FC4B074-4E1E-4977-B115-F325EE5FC5E3}" type="presParOf" srcId="{BF2362FF-B123-4525-8539-C3D82A31929D}" destId="{E29B832A-0C29-4F2F-B90D-BBB3212FF29B}" srcOrd="0" destOrd="0" presId="urn:microsoft.com/office/officeart/2005/8/layout/hierarchy2"/>
    <dgm:cxn modelId="{31D25D38-C76B-4269-83C9-5B035F7F7460}" type="presParOf" srcId="{8F900807-464C-42EA-9B33-C18EAAEE23E7}" destId="{F4E4CE8A-E204-40A5-B23F-C1DCCECDAEC1}" srcOrd="1" destOrd="0" presId="urn:microsoft.com/office/officeart/2005/8/layout/hierarchy2"/>
    <dgm:cxn modelId="{3C37E178-6766-43F6-921D-05CA9C4EE64B}" type="presParOf" srcId="{F4E4CE8A-E204-40A5-B23F-C1DCCECDAEC1}" destId="{09FF8D13-89CC-4C3A-838F-F99B44E55F72}" srcOrd="0" destOrd="0" presId="urn:microsoft.com/office/officeart/2005/8/layout/hierarchy2"/>
    <dgm:cxn modelId="{77DF091D-9EB1-4430-819E-AA3CBD8BF9C3}" type="presParOf" srcId="{F4E4CE8A-E204-40A5-B23F-C1DCCECDAEC1}" destId="{5D84899D-23BE-4283-87B7-A6A09E469A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1B97E2-85F6-4145-987A-98EAB09FD4BA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tr-TR"/>
        </a:p>
      </dgm:t>
    </dgm:pt>
    <dgm:pt modelId="{7150C17B-8160-4E13-8053-9A85F0D8A649}">
      <dgm:prSet phldr="0"/>
      <dgm:spPr/>
      <dgm:t>
        <a:bodyPr/>
        <a:lstStyle/>
        <a:p>
          <a:pPr rtl="0"/>
          <a:r>
            <a:rPr lang="en-US">
              <a:latin typeface="Arial"/>
            </a:rPr>
            <a:t>For excess corners</a:t>
          </a:r>
        </a:p>
      </dgm:t>
    </dgm:pt>
    <dgm:pt modelId="{B588D589-C077-4F4E-A2E2-C7C06812D97B}" type="parTrans" cxnId="{69014001-98F2-4D11-A1B3-BA19D0BC95B2}">
      <dgm:prSet/>
      <dgm:spPr/>
    </dgm:pt>
    <dgm:pt modelId="{CF17B710-30C1-4527-92C3-2905ACC76920}" type="sibTrans" cxnId="{69014001-98F2-4D11-A1B3-BA19D0BC95B2}">
      <dgm:prSet/>
      <dgm:spPr/>
    </dgm:pt>
    <dgm:pt modelId="{8F3A5FB2-4952-4CC0-B8BA-2B9D9E292BBC}">
      <dgm:prSet phldr="0"/>
      <dgm:spPr/>
      <dgm:t>
        <a:bodyPr/>
        <a:lstStyle/>
        <a:p>
          <a:pPr rtl="0"/>
          <a:r>
            <a:rPr lang="en-US">
              <a:latin typeface="Arial"/>
            </a:rPr>
            <a:t>If </a:t>
          </a:r>
          <a:r>
            <a:rPr lang="en-US">
              <a:solidFill>
                <a:srgbClr val="000000"/>
              </a:solidFill>
              <a:latin typeface="Calibri"/>
              <a:cs typeface="Calibri"/>
            </a:rPr>
            <a:t>detected </a:t>
          </a:r>
          <a:r>
            <a:rPr lang="en-US">
              <a:latin typeface="Arial"/>
            </a:rPr>
            <a:t> corner does not match with any of predicted corners, delete the corner.</a:t>
          </a:r>
        </a:p>
      </dgm:t>
    </dgm:pt>
    <dgm:pt modelId="{F34549C6-859F-4AAC-B0D7-6126BB12447D}" type="parTrans" cxnId="{A01FE042-EB6A-47CA-A0AE-B103784C1F11}">
      <dgm:prSet/>
      <dgm:spPr/>
    </dgm:pt>
    <dgm:pt modelId="{B2CD9FEF-601F-483F-B47B-AB2D57DB9A62}" type="sibTrans" cxnId="{A01FE042-EB6A-47CA-A0AE-B103784C1F11}">
      <dgm:prSet/>
      <dgm:spPr/>
    </dgm:pt>
    <dgm:pt modelId="{E1BE80E7-065C-4510-B244-F56F07E97C61}">
      <dgm:prSet phldr="0"/>
      <dgm:spPr/>
      <dgm:t>
        <a:bodyPr/>
        <a:lstStyle/>
        <a:p>
          <a:pPr rtl="0"/>
          <a:r>
            <a:rPr lang="en-US">
              <a:latin typeface="Arial"/>
            </a:rPr>
            <a:t>Look at detected corner locations</a:t>
          </a:r>
        </a:p>
      </dgm:t>
    </dgm:pt>
    <dgm:pt modelId="{6A8B6B8C-CBA3-4C94-81CA-FB78700122AA}" type="parTrans" cxnId="{07C6E81A-3977-472B-A3FE-432E5C656035}">
      <dgm:prSet/>
      <dgm:spPr/>
    </dgm:pt>
    <dgm:pt modelId="{B93C1C11-6141-448D-9C2B-6DCE923F9342}" type="sibTrans" cxnId="{07C6E81A-3977-472B-A3FE-432E5C656035}">
      <dgm:prSet/>
      <dgm:spPr/>
    </dgm:pt>
    <dgm:pt modelId="{E51B7E70-3180-4BD1-91A4-744107D65D6A}" type="pres">
      <dgm:prSet presAssocID="{B11B97E2-85F6-4145-987A-98EAB09FD4BA}" presName="linear" presStyleCnt="0">
        <dgm:presLayoutVars>
          <dgm:dir/>
          <dgm:animLvl val="lvl"/>
          <dgm:resizeHandles val="exact"/>
        </dgm:presLayoutVars>
      </dgm:prSet>
      <dgm:spPr/>
    </dgm:pt>
    <dgm:pt modelId="{66DDB34A-FE4A-48EF-9AC1-1099FAE10CFA}" type="pres">
      <dgm:prSet presAssocID="{7150C17B-8160-4E13-8053-9A85F0D8A649}" presName="parentLin" presStyleCnt="0"/>
      <dgm:spPr/>
    </dgm:pt>
    <dgm:pt modelId="{86F9C804-9796-42FA-943D-A74E4FFF5975}" type="pres">
      <dgm:prSet presAssocID="{7150C17B-8160-4E13-8053-9A85F0D8A649}" presName="parentLeftMargin" presStyleLbl="node1" presStyleIdx="0" presStyleCnt="1"/>
      <dgm:spPr/>
    </dgm:pt>
    <dgm:pt modelId="{051F953B-5A33-41D6-ABA4-3A2FE7643CB6}" type="pres">
      <dgm:prSet presAssocID="{7150C17B-8160-4E13-8053-9A85F0D8A64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279BC76-0BFE-47F4-A447-551D3CEA455D}" type="pres">
      <dgm:prSet presAssocID="{7150C17B-8160-4E13-8053-9A85F0D8A649}" presName="negativeSpace" presStyleCnt="0"/>
      <dgm:spPr/>
    </dgm:pt>
    <dgm:pt modelId="{12E12089-4237-40D5-AA3E-1076820C1BDC}" type="pres">
      <dgm:prSet presAssocID="{7150C17B-8160-4E13-8053-9A85F0D8A64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9014001-98F2-4D11-A1B3-BA19D0BC95B2}" srcId="{B11B97E2-85F6-4145-987A-98EAB09FD4BA}" destId="{7150C17B-8160-4E13-8053-9A85F0D8A649}" srcOrd="0" destOrd="0" parTransId="{B588D589-C077-4F4E-A2E2-C7C06812D97B}" sibTransId="{CF17B710-30C1-4527-92C3-2905ACC76920}"/>
    <dgm:cxn modelId="{07C6E81A-3977-472B-A3FE-432E5C656035}" srcId="{7150C17B-8160-4E13-8053-9A85F0D8A649}" destId="{E1BE80E7-065C-4510-B244-F56F07E97C61}" srcOrd="0" destOrd="0" parTransId="{6A8B6B8C-CBA3-4C94-81CA-FB78700122AA}" sibTransId="{B93C1C11-6141-448D-9C2B-6DCE923F9342}"/>
    <dgm:cxn modelId="{F3423C2D-6442-4A9F-A292-9B05825026E6}" type="presOf" srcId="{B11B97E2-85F6-4145-987A-98EAB09FD4BA}" destId="{E51B7E70-3180-4BD1-91A4-744107D65D6A}" srcOrd="0" destOrd="0" presId="urn:microsoft.com/office/officeart/2005/8/layout/list1"/>
    <dgm:cxn modelId="{A01FE042-EB6A-47CA-A0AE-B103784C1F11}" srcId="{7150C17B-8160-4E13-8053-9A85F0D8A649}" destId="{8F3A5FB2-4952-4CC0-B8BA-2B9D9E292BBC}" srcOrd="1" destOrd="0" parTransId="{F34549C6-859F-4AAC-B0D7-6126BB12447D}" sibTransId="{B2CD9FEF-601F-483F-B47B-AB2D57DB9A62}"/>
    <dgm:cxn modelId="{501F6991-8427-469C-8793-211BB303E79D}" type="presOf" srcId="{8F3A5FB2-4952-4CC0-B8BA-2B9D9E292BBC}" destId="{12E12089-4237-40D5-AA3E-1076820C1BDC}" srcOrd="0" destOrd="1" presId="urn:microsoft.com/office/officeart/2005/8/layout/list1"/>
    <dgm:cxn modelId="{238CF7B9-250C-41EA-B0E3-521C669CCD0A}" type="presOf" srcId="{7150C17B-8160-4E13-8053-9A85F0D8A649}" destId="{051F953B-5A33-41D6-ABA4-3A2FE7643CB6}" srcOrd="1" destOrd="0" presId="urn:microsoft.com/office/officeart/2005/8/layout/list1"/>
    <dgm:cxn modelId="{94E8F7C4-DF49-4B31-A749-1453FCAF513C}" type="presOf" srcId="{E1BE80E7-065C-4510-B244-F56F07E97C61}" destId="{12E12089-4237-40D5-AA3E-1076820C1BDC}" srcOrd="0" destOrd="0" presId="urn:microsoft.com/office/officeart/2005/8/layout/list1"/>
    <dgm:cxn modelId="{5815A6C6-D8CC-4BC4-93CE-121BAF9B58BE}" type="presOf" srcId="{7150C17B-8160-4E13-8053-9A85F0D8A649}" destId="{86F9C804-9796-42FA-943D-A74E4FFF5975}" srcOrd="0" destOrd="0" presId="urn:microsoft.com/office/officeart/2005/8/layout/list1"/>
    <dgm:cxn modelId="{9E8D7BF3-E0AA-4483-AB54-42E1BCA77DDC}" type="presParOf" srcId="{E51B7E70-3180-4BD1-91A4-744107D65D6A}" destId="{66DDB34A-FE4A-48EF-9AC1-1099FAE10CFA}" srcOrd="0" destOrd="0" presId="urn:microsoft.com/office/officeart/2005/8/layout/list1"/>
    <dgm:cxn modelId="{22FE43DC-5ABC-46C9-8063-EAAFF861E149}" type="presParOf" srcId="{66DDB34A-FE4A-48EF-9AC1-1099FAE10CFA}" destId="{86F9C804-9796-42FA-943D-A74E4FFF5975}" srcOrd="0" destOrd="0" presId="urn:microsoft.com/office/officeart/2005/8/layout/list1"/>
    <dgm:cxn modelId="{123B0AA4-D96F-473F-9FAD-3E7BD41FB470}" type="presParOf" srcId="{66DDB34A-FE4A-48EF-9AC1-1099FAE10CFA}" destId="{051F953B-5A33-41D6-ABA4-3A2FE7643CB6}" srcOrd="1" destOrd="0" presId="urn:microsoft.com/office/officeart/2005/8/layout/list1"/>
    <dgm:cxn modelId="{D218461E-87D1-47CA-9383-2918F366640F}" type="presParOf" srcId="{E51B7E70-3180-4BD1-91A4-744107D65D6A}" destId="{C279BC76-0BFE-47F4-A447-551D3CEA455D}" srcOrd="1" destOrd="0" presId="urn:microsoft.com/office/officeart/2005/8/layout/list1"/>
    <dgm:cxn modelId="{32784355-79D4-4C65-91C2-F6B180C3A7A8}" type="presParOf" srcId="{E51B7E70-3180-4BD1-91A4-744107D65D6A}" destId="{12E12089-4237-40D5-AA3E-1076820C1B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BF8F99-E498-4C3B-9591-9A9A383751B4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tr-TR"/>
        </a:p>
      </dgm:t>
    </dgm:pt>
    <dgm:pt modelId="{99723422-55E6-49E5-8B37-29021AF0DA88}">
      <dgm:prSet phldrT="[Metin]" phldr="0"/>
      <dgm:spPr/>
      <dgm:t>
        <a:bodyPr/>
        <a:lstStyle/>
        <a:p>
          <a:pPr rtl="0"/>
          <a:r>
            <a:rPr lang="tr-TR" err="1">
              <a:latin typeface="Arial"/>
            </a:rPr>
            <a:t>For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missing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corners</a:t>
          </a:r>
          <a:endParaRPr lang="tr-TR" err="1"/>
        </a:p>
      </dgm:t>
    </dgm:pt>
    <dgm:pt modelId="{84B32FD5-6C74-40A0-BE4F-6674B0F6B5A3}" type="parTrans" cxnId="{DEE30F00-EB25-46EB-8203-A4A984D58C2D}">
      <dgm:prSet/>
      <dgm:spPr/>
      <dgm:t>
        <a:bodyPr/>
        <a:lstStyle/>
        <a:p>
          <a:endParaRPr lang="tr-TR"/>
        </a:p>
      </dgm:t>
    </dgm:pt>
    <dgm:pt modelId="{772A70A9-0821-4B6A-95CC-FFE2C95E9845}" type="sibTrans" cxnId="{DEE30F00-EB25-46EB-8203-A4A984D58C2D}">
      <dgm:prSet/>
      <dgm:spPr/>
      <dgm:t>
        <a:bodyPr/>
        <a:lstStyle/>
        <a:p>
          <a:endParaRPr lang="tr-TR"/>
        </a:p>
      </dgm:t>
    </dgm:pt>
    <dgm:pt modelId="{A09A15D6-824C-4683-9B0B-0C5AB2F59935}">
      <dgm:prSet phldr="0"/>
      <dgm:spPr/>
      <dgm:t>
        <a:bodyPr/>
        <a:lstStyle/>
        <a:p>
          <a:pPr rtl="0"/>
          <a:r>
            <a:rPr lang="tr-TR" err="1">
              <a:latin typeface="Arial"/>
            </a:rPr>
            <a:t>Look</a:t>
          </a:r>
          <a:r>
            <a:rPr lang="tr-TR">
              <a:latin typeface="Arial"/>
            </a:rPr>
            <a:t> at </a:t>
          </a:r>
          <a:r>
            <a:rPr lang="tr-TR" err="1">
              <a:latin typeface="Arial"/>
            </a:rPr>
            <a:t>expected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locations</a:t>
          </a:r>
          <a:r>
            <a:rPr lang="tr-TR">
              <a:latin typeface="Arial"/>
            </a:rPr>
            <a:t>.</a:t>
          </a:r>
        </a:p>
      </dgm:t>
    </dgm:pt>
    <dgm:pt modelId="{35FB2BEE-6BFF-4CDA-9606-DA5A0082AE3A}" type="parTrans" cxnId="{3EDC182E-B82A-4827-81C6-214DB1EBB7D3}">
      <dgm:prSet/>
      <dgm:spPr/>
    </dgm:pt>
    <dgm:pt modelId="{9B9C6454-FFA3-4C5A-9A6C-273239AC7EF4}" type="sibTrans" cxnId="{3EDC182E-B82A-4827-81C6-214DB1EBB7D3}">
      <dgm:prSet/>
      <dgm:spPr/>
    </dgm:pt>
    <dgm:pt modelId="{AE8B9420-2170-490C-9A1C-8EA73CC54FED}">
      <dgm:prSet phldr="0"/>
      <dgm:spPr/>
      <dgm:t>
        <a:bodyPr/>
        <a:lstStyle/>
        <a:p>
          <a:pPr rtl="0"/>
          <a:r>
            <a:rPr lang="tr-TR" err="1">
              <a:latin typeface="Arial"/>
            </a:rPr>
            <a:t>If</a:t>
          </a:r>
          <a:r>
            <a:rPr lang="tr-TR">
              <a:latin typeface="Arial"/>
            </a:rPr>
            <a:t> 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exists</a:t>
          </a:r>
          <a:r>
            <a:rPr lang="tr-TR">
              <a:latin typeface="Arial"/>
            </a:rPr>
            <a:t> </a:t>
          </a:r>
          <a:r>
            <a:rPr lang="tr-TR" err="1">
              <a:latin typeface="Arial"/>
            </a:rPr>
            <a:t>pass</a:t>
          </a:r>
          <a:r>
            <a:rPr lang="tr-TR">
              <a:latin typeface="Arial"/>
            </a:rPr>
            <a:t>, </a:t>
          </a:r>
          <a:r>
            <a:rPr lang="tr-TR" err="1">
              <a:latin typeface="Arial"/>
            </a:rPr>
            <a:t>if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does</a:t>
          </a:r>
          <a:r>
            <a:rPr lang="tr-TR">
              <a:latin typeface="Arial"/>
            </a:rPr>
            <a:t> not </a:t>
          </a:r>
          <a:r>
            <a:rPr lang="tr-TR" err="1">
              <a:latin typeface="Arial"/>
            </a:rPr>
            <a:t>exist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add</a:t>
          </a:r>
          <a:r>
            <a:rPr lang="tr-TR">
              <a:latin typeface="Arial"/>
            </a:rPr>
            <a:t> a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.</a:t>
          </a:r>
        </a:p>
      </dgm:t>
    </dgm:pt>
    <dgm:pt modelId="{0AE487D3-778D-4263-AF2F-387530D43173}" type="parTrans" cxnId="{F670C243-9F60-4036-A785-DB38901C0818}">
      <dgm:prSet/>
      <dgm:spPr/>
    </dgm:pt>
    <dgm:pt modelId="{E77C8E1C-A812-4E7E-AFBC-B9449AE84604}" type="sibTrans" cxnId="{F670C243-9F60-4036-A785-DB38901C0818}">
      <dgm:prSet/>
      <dgm:spPr/>
    </dgm:pt>
    <dgm:pt modelId="{4B144F3A-9FB5-425D-8F1D-905FF4E74C91}" type="pres">
      <dgm:prSet presAssocID="{8FBF8F99-E498-4C3B-9591-9A9A383751B4}" presName="linear" presStyleCnt="0">
        <dgm:presLayoutVars>
          <dgm:dir/>
          <dgm:animLvl val="lvl"/>
          <dgm:resizeHandles val="exact"/>
        </dgm:presLayoutVars>
      </dgm:prSet>
      <dgm:spPr/>
    </dgm:pt>
    <dgm:pt modelId="{48177B01-5C90-424E-8EDF-3DEC070EECEB}" type="pres">
      <dgm:prSet presAssocID="{99723422-55E6-49E5-8B37-29021AF0DA88}" presName="parentLin" presStyleCnt="0"/>
      <dgm:spPr/>
    </dgm:pt>
    <dgm:pt modelId="{23472D94-0D8B-4796-9F9A-C36FD8F3764E}" type="pres">
      <dgm:prSet presAssocID="{99723422-55E6-49E5-8B37-29021AF0DA88}" presName="parentLeftMargin" presStyleLbl="node1" presStyleIdx="0" presStyleCnt="1"/>
      <dgm:spPr/>
    </dgm:pt>
    <dgm:pt modelId="{0F5AA486-5689-4B54-9AEA-08BADC414B49}" type="pres">
      <dgm:prSet presAssocID="{99723422-55E6-49E5-8B37-29021AF0DA8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E4F66DC-65BF-482F-BEF9-EA64D2BBD824}" type="pres">
      <dgm:prSet presAssocID="{99723422-55E6-49E5-8B37-29021AF0DA88}" presName="negativeSpace" presStyleCnt="0"/>
      <dgm:spPr/>
    </dgm:pt>
    <dgm:pt modelId="{4BC31D77-9996-449B-8FD4-ED52E6F12696}" type="pres">
      <dgm:prSet presAssocID="{99723422-55E6-49E5-8B37-29021AF0DA8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EE30F00-EB25-46EB-8203-A4A984D58C2D}" srcId="{8FBF8F99-E498-4C3B-9591-9A9A383751B4}" destId="{99723422-55E6-49E5-8B37-29021AF0DA88}" srcOrd="0" destOrd="0" parTransId="{84B32FD5-6C74-40A0-BE4F-6674B0F6B5A3}" sibTransId="{772A70A9-0821-4B6A-95CC-FFE2C95E9845}"/>
    <dgm:cxn modelId="{3EDC182E-B82A-4827-81C6-214DB1EBB7D3}" srcId="{99723422-55E6-49E5-8B37-29021AF0DA88}" destId="{A09A15D6-824C-4683-9B0B-0C5AB2F59935}" srcOrd="0" destOrd="0" parTransId="{35FB2BEE-6BFF-4CDA-9606-DA5A0082AE3A}" sibTransId="{9B9C6454-FFA3-4C5A-9A6C-273239AC7EF4}"/>
    <dgm:cxn modelId="{DED65730-B3E8-4360-9F0A-38A3321F4653}" type="presOf" srcId="{A09A15D6-824C-4683-9B0B-0C5AB2F59935}" destId="{4BC31D77-9996-449B-8FD4-ED52E6F12696}" srcOrd="0" destOrd="0" presId="urn:microsoft.com/office/officeart/2005/8/layout/list1"/>
    <dgm:cxn modelId="{639A2A38-787A-4933-9D2A-1B39343F346B}" type="presOf" srcId="{AE8B9420-2170-490C-9A1C-8EA73CC54FED}" destId="{4BC31D77-9996-449B-8FD4-ED52E6F12696}" srcOrd="0" destOrd="1" presId="urn:microsoft.com/office/officeart/2005/8/layout/list1"/>
    <dgm:cxn modelId="{D4D3223A-B58C-491F-AE16-B0CCEF983EE3}" type="presOf" srcId="{99723422-55E6-49E5-8B37-29021AF0DA88}" destId="{0F5AA486-5689-4B54-9AEA-08BADC414B49}" srcOrd="1" destOrd="0" presId="urn:microsoft.com/office/officeart/2005/8/layout/list1"/>
    <dgm:cxn modelId="{F670C243-9F60-4036-A785-DB38901C0818}" srcId="{99723422-55E6-49E5-8B37-29021AF0DA88}" destId="{AE8B9420-2170-490C-9A1C-8EA73CC54FED}" srcOrd="1" destOrd="0" parTransId="{0AE487D3-778D-4263-AF2F-387530D43173}" sibTransId="{E77C8E1C-A812-4E7E-AFBC-B9449AE84604}"/>
    <dgm:cxn modelId="{96C5239E-9118-40CC-A211-A1AF132A966F}" type="presOf" srcId="{99723422-55E6-49E5-8B37-29021AF0DA88}" destId="{23472D94-0D8B-4796-9F9A-C36FD8F3764E}" srcOrd="0" destOrd="0" presId="urn:microsoft.com/office/officeart/2005/8/layout/list1"/>
    <dgm:cxn modelId="{4DAB61E5-6799-4426-9D7C-BDD9453B345C}" type="presOf" srcId="{8FBF8F99-E498-4C3B-9591-9A9A383751B4}" destId="{4B144F3A-9FB5-425D-8F1D-905FF4E74C91}" srcOrd="0" destOrd="0" presId="urn:microsoft.com/office/officeart/2005/8/layout/list1"/>
    <dgm:cxn modelId="{530F19C4-BD68-46E4-9F8A-6D73A70ED8D7}" type="presParOf" srcId="{4B144F3A-9FB5-425D-8F1D-905FF4E74C91}" destId="{48177B01-5C90-424E-8EDF-3DEC070EECEB}" srcOrd="0" destOrd="0" presId="urn:microsoft.com/office/officeart/2005/8/layout/list1"/>
    <dgm:cxn modelId="{07EAB6D1-C2A4-411A-A43D-F8A1A3AFB671}" type="presParOf" srcId="{48177B01-5C90-424E-8EDF-3DEC070EECEB}" destId="{23472D94-0D8B-4796-9F9A-C36FD8F3764E}" srcOrd="0" destOrd="0" presId="urn:microsoft.com/office/officeart/2005/8/layout/list1"/>
    <dgm:cxn modelId="{8790B4A9-E567-4B12-802F-02DE58B688A2}" type="presParOf" srcId="{48177B01-5C90-424E-8EDF-3DEC070EECEB}" destId="{0F5AA486-5689-4B54-9AEA-08BADC414B49}" srcOrd="1" destOrd="0" presId="urn:microsoft.com/office/officeart/2005/8/layout/list1"/>
    <dgm:cxn modelId="{D22F374F-5B27-44B6-84F0-C564F4A317CE}" type="presParOf" srcId="{4B144F3A-9FB5-425D-8F1D-905FF4E74C91}" destId="{BE4F66DC-65BF-482F-BEF9-EA64D2BBD824}" srcOrd="1" destOrd="0" presId="urn:microsoft.com/office/officeart/2005/8/layout/list1"/>
    <dgm:cxn modelId="{166311F1-CCFA-47A3-978D-ECC22F74526C}" type="presParOf" srcId="{4B144F3A-9FB5-425D-8F1D-905FF4E74C91}" destId="{4BC31D77-9996-449B-8FD4-ED52E6F1269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DEDA1C-7513-4F1A-9B91-A81686CC2C3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9A57F00-7338-43F0-A2B1-FF33C1DF26B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Visualization (Ros Node)</a:t>
          </a:r>
          <a:endParaRPr lang="en-US"/>
        </a:p>
      </dgm:t>
    </dgm:pt>
    <dgm:pt modelId="{E9FC7AA1-45CF-4B6F-8C13-8A703EC1C38C}" type="parTrans" cxnId="{92EBAC3C-F505-48BB-8749-65CA94FEC801}">
      <dgm:prSet/>
      <dgm:spPr/>
    </dgm:pt>
    <dgm:pt modelId="{4095B6AD-E766-497B-B86A-7437A8B8A109}" type="sibTrans" cxnId="{92EBAC3C-F505-48BB-8749-65CA94FEC801}">
      <dgm:prSet/>
      <dgm:spPr/>
    </dgm:pt>
    <dgm:pt modelId="{3CA331B2-79A6-4CA1-BEB0-71F3C6F800F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Visualization Script </a:t>
          </a:r>
        </a:p>
      </dgm:t>
    </dgm:pt>
    <dgm:pt modelId="{906F6616-747C-442F-8F4E-966E051A17EB}" type="parTrans" cxnId="{5A69340E-6ECA-4404-BB99-A5D5F3F059D4}">
      <dgm:prSet/>
      <dgm:spPr/>
    </dgm:pt>
    <dgm:pt modelId="{105F86FC-E414-4B0E-840B-A3A4161A9378}" type="sibTrans" cxnId="{5A69340E-6ECA-4404-BB99-A5D5F3F059D4}">
      <dgm:prSet/>
      <dgm:spPr/>
    </dgm:pt>
    <dgm:pt modelId="{EA83AFD6-E323-4FBB-A355-424E5B3362D5}">
      <dgm:prSet phldr="0"/>
      <dgm:spPr/>
      <dgm:t>
        <a:bodyPr/>
        <a:lstStyle/>
        <a:p>
          <a:pPr rtl="0"/>
          <a:r>
            <a:rPr lang="en-US">
              <a:latin typeface="Arial"/>
            </a:rPr>
            <a:t> Visualization Thread</a:t>
          </a:r>
        </a:p>
      </dgm:t>
    </dgm:pt>
    <dgm:pt modelId="{F2C1FE17-3B9C-4D0A-826C-61F312DCA94B}" type="parTrans" cxnId="{02772E42-80CF-4E7F-962F-16019655D03D}">
      <dgm:prSet/>
      <dgm:spPr/>
    </dgm:pt>
    <dgm:pt modelId="{8EAF99EB-2A49-471D-A351-D2E3E45C34C0}" type="sibTrans" cxnId="{02772E42-80CF-4E7F-962F-16019655D03D}">
      <dgm:prSet/>
      <dgm:spPr/>
    </dgm:pt>
    <dgm:pt modelId="{57F50A5C-0D64-484F-8394-EB80BBAAD28F}">
      <dgm:prSet phldr="0"/>
      <dgm:spPr/>
      <dgm:t>
        <a:bodyPr/>
        <a:lstStyle/>
        <a:p>
          <a:pPr rtl="0"/>
          <a:r>
            <a:rPr lang="en-US">
              <a:latin typeface="Arial"/>
            </a:rPr>
            <a:t> Puts pieces on board</a:t>
          </a:r>
        </a:p>
      </dgm:t>
    </dgm:pt>
    <dgm:pt modelId="{A63F310F-ADB8-400F-AC17-054CD5CD38C8}" type="parTrans" cxnId="{98395073-B628-4F6B-8B4C-0963551482E7}">
      <dgm:prSet/>
      <dgm:spPr/>
    </dgm:pt>
    <dgm:pt modelId="{41CB18F6-1D5A-4AF8-9B4F-3F32F2644B49}" type="sibTrans" cxnId="{98395073-B628-4F6B-8B4C-0963551482E7}">
      <dgm:prSet/>
      <dgm:spPr/>
    </dgm:pt>
    <dgm:pt modelId="{B553D78D-6154-4C4F-BE80-36161E29E547}" type="pres">
      <dgm:prSet presAssocID="{CFDEDA1C-7513-4F1A-9B91-A81686CC2C3A}" presName="Name0" presStyleCnt="0">
        <dgm:presLayoutVars>
          <dgm:dir/>
          <dgm:resizeHandles val="exact"/>
        </dgm:presLayoutVars>
      </dgm:prSet>
      <dgm:spPr/>
    </dgm:pt>
    <dgm:pt modelId="{A2E16711-DDFB-43E6-B907-6D6CB83CC086}" type="pres">
      <dgm:prSet presAssocID="{E9A57F00-7338-43F0-A2B1-FF33C1DF26B0}" presName="parTxOnly" presStyleLbl="node1" presStyleIdx="0" presStyleCnt="4">
        <dgm:presLayoutVars>
          <dgm:bulletEnabled val="1"/>
        </dgm:presLayoutVars>
      </dgm:prSet>
      <dgm:spPr/>
    </dgm:pt>
    <dgm:pt modelId="{83FB728D-D364-46FA-9073-BA30CB55B0D0}" type="pres">
      <dgm:prSet presAssocID="{4095B6AD-E766-497B-B86A-7437A8B8A109}" presName="parSpace" presStyleCnt="0"/>
      <dgm:spPr/>
    </dgm:pt>
    <dgm:pt modelId="{7B3FC622-CFC0-47AF-83E5-0A9B6F4195F6}" type="pres">
      <dgm:prSet presAssocID="{3CA331B2-79A6-4CA1-BEB0-71F3C6F800FC}" presName="parTxOnly" presStyleLbl="node1" presStyleIdx="1" presStyleCnt="4">
        <dgm:presLayoutVars>
          <dgm:bulletEnabled val="1"/>
        </dgm:presLayoutVars>
      </dgm:prSet>
      <dgm:spPr/>
    </dgm:pt>
    <dgm:pt modelId="{4E0CA218-8F0F-4C17-BCCB-DF6A88106DE0}" type="pres">
      <dgm:prSet presAssocID="{105F86FC-E414-4B0E-840B-A3A4161A9378}" presName="parSpace" presStyleCnt="0"/>
      <dgm:spPr/>
    </dgm:pt>
    <dgm:pt modelId="{55FAD0B4-98EC-4889-83F0-68A61A642879}" type="pres">
      <dgm:prSet presAssocID="{EA83AFD6-E323-4FBB-A355-424E5B3362D5}" presName="parTxOnly" presStyleLbl="node1" presStyleIdx="2" presStyleCnt="4">
        <dgm:presLayoutVars>
          <dgm:bulletEnabled val="1"/>
        </dgm:presLayoutVars>
      </dgm:prSet>
      <dgm:spPr/>
    </dgm:pt>
    <dgm:pt modelId="{03C8F268-A2A4-41B9-ABE5-230105DA03C5}" type="pres">
      <dgm:prSet presAssocID="{8EAF99EB-2A49-471D-A351-D2E3E45C34C0}" presName="parSpace" presStyleCnt="0"/>
      <dgm:spPr/>
    </dgm:pt>
    <dgm:pt modelId="{E73A905D-0231-499E-8034-4499F2F13A25}" type="pres">
      <dgm:prSet presAssocID="{57F50A5C-0D64-484F-8394-EB80BBAAD28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A69340E-6ECA-4404-BB99-A5D5F3F059D4}" srcId="{CFDEDA1C-7513-4F1A-9B91-A81686CC2C3A}" destId="{3CA331B2-79A6-4CA1-BEB0-71F3C6F800FC}" srcOrd="1" destOrd="0" parTransId="{906F6616-747C-442F-8F4E-966E051A17EB}" sibTransId="{105F86FC-E414-4B0E-840B-A3A4161A9378}"/>
    <dgm:cxn modelId="{12AE722D-EA90-4ACF-81D2-3C6C7DF11DA6}" type="presOf" srcId="{3CA331B2-79A6-4CA1-BEB0-71F3C6F800FC}" destId="{7B3FC622-CFC0-47AF-83E5-0A9B6F4195F6}" srcOrd="0" destOrd="0" presId="urn:microsoft.com/office/officeart/2005/8/layout/hChevron3"/>
    <dgm:cxn modelId="{92EBAC3C-F505-48BB-8749-65CA94FEC801}" srcId="{CFDEDA1C-7513-4F1A-9B91-A81686CC2C3A}" destId="{E9A57F00-7338-43F0-A2B1-FF33C1DF26B0}" srcOrd="0" destOrd="0" parTransId="{E9FC7AA1-45CF-4B6F-8C13-8A703EC1C38C}" sibTransId="{4095B6AD-E766-497B-B86A-7437A8B8A109}"/>
    <dgm:cxn modelId="{02772E42-80CF-4E7F-962F-16019655D03D}" srcId="{CFDEDA1C-7513-4F1A-9B91-A81686CC2C3A}" destId="{EA83AFD6-E323-4FBB-A355-424E5B3362D5}" srcOrd="2" destOrd="0" parTransId="{F2C1FE17-3B9C-4D0A-826C-61F312DCA94B}" sibTransId="{8EAF99EB-2A49-471D-A351-D2E3E45C34C0}"/>
    <dgm:cxn modelId="{4691EE68-E6E2-42CC-885C-4AA2033E06F7}" type="presOf" srcId="{CFDEDA1C-7513-4F1A-9B91-A81686CC2C3A}" destId="{B553D78D-6154-4C4F-BE80-36161E29E547}" srcOrd="0" destOrd="0" presId="urn:microsoft.com/office/officeart/2005/8/layout/hChevron3"/>
    <dgm:cxn modelId="{98395073-B628-4F6B-8B4C-0963551482E7}" srcId="{CFDEDA1C-7513-4F1A-9B91-A81686CC2C3A}" destId="{57F50A5C-0D64-484F-8394-EB80BBAAD28F}" srcOrd="3" destOrd="0" parTransId="{A63F310F-ADB8-400F-AC17-054CD5CD38C8}" sibTransId="{41CB18F6-1D5A-4AF8-9B4F-3F32F2644B49}"/>
    <dgm:cxn modelId="{57DD2B54-CD9C-4771-ADBE-A14A6B8B74D6}" type="presOf" srcId="{EA83AFD6-E323-4FBB-A355-424E5B3362D5}" destId="{55FAD0B4-98EC-4889-83F0-68A61A642879}" srcOrd="0" destOrd="0" presId="urn:microsoft.com/office/officeart/2005/8/layout/hChevron3"/>
    <dgm:cxn modelId="{BF15CAA5-FFEC-4B9E-AFA8-0C209893E430}" type="presOf" srcId="{E9A57F00-7338-43F0-A2B1-FF33C1DF26B0}" destId="{A2E16711-DDFB-43E6-B907-6D6CB83CC086}" srcOrd="0" destOrd="0" presId="urn:microsoft.com/office/officeart/2005/8/layout/hChevron3"/>
    <dgm:cxn modelId="{652381E3-1F75-41F4-A418-619764D8C0E4}" type="presOf" srcId="{57F50A5C-0D64-484F-8394-EB80BBAAD28F}" destId="{E73A905D-0231-499E-8034-4499F2F13A25}" srcOrd="0" destOrd="0" presId="urn:microsoft.com/office/officeart/2005/8/layout/hChevron3"/>
    <dgm:cxn modelId="{2C4ABD8E-4D7F-4636-92FD-57ABF1C19E57}" type="presParOf" srcId="{B553D78D-6154-4C4F-BE80-36161E29E547}" destId="{A2E16711-DDFB-43E6-B907-6D6CB83CC086}" srcOrd="0" destOrd="0" presId="urn:microsoft.com/office/officeart/2005/8/layout/hChevron3"/>
    <dgm:cxn modelId="{E0DBA990-91A1-446B-A797-EC6E9686DBB9}" type="presParOf" srcId="{B553D78D-6154-4C4F-BE80-36161E29E547}" destId="{83FB728D-D364-46FA-9073-BA30CB55B0D0}" srcOrd="1" destOrd="0" presId="urn:microsoft.com/office/officeart/2005/8/layout/hChevron3"/>
    <dgm:cxn modelId="{4C90134D-6249-4A9A-9BC9-1C094D2E8246}" type="presParOf" srcId="{B553D78D-6154-4C4F-BE80-36161E29E547}" destId="{7B3FC622-CFC0-47AF-83E5-0A9B6F4195F6}" srcOrd="2" destOrd="0" presId="urn:microsoft.com/office/officeart/2005/8/layout/hChevron3"/>
    <dgm:cxn modelId="{90251D1D-43C7-4F5E-9937-EADB47591003}" type="presParOf" srcId="{B553D78D-6154-4C4F-BE80-36161E29E547}" destId="{4E0CA218-8F0F-4C17-BCCB-DF6A88106DE0}" srcOrd="3" destOrd="0" presId="urn:microsoft.com/office/officeart/2005/8/layout/hChevron3"/>
    <dgm:cxn modelId="{E862C5A9-C65F-44C4-B115-463BAADE07E8}" type="presParOf" srcId="{B553D78D-6154-4C4F-BE80-36161E29E547}" destId="{55FAD0B4-98EC-4889-83F0-68A61A642879}" srcOrd="4" destOrd="0" presId="urn:microsoft.com/office/officeart/2005/8/layout/hChevron3"/>
    <dgm:cxn modelId="{D1E4F741-7390-4D7A-BB9B-14CE7D4E7F0B}" type="presParOf" srcId="{B553D78D-6154-4C4F-BE80-36161E29E547}" destId="{03C8F268-A2A4-41B9-ABE5-230105DA03C5}" srcOrd="5" destOrd="0" presId="urn:microsoft.com/office/officeart/2005/8/layout/hChevron3"/>
    <dgm:cxn modelId="{D701750F-A5CC-45A3-BA46-F4ABD14C3EA5}" type="presParOf" srcId="{B553D78D-6154-4C4F-BE80-36161E29E547}" destId="{E73A905D-0231-499E-8034-4499F2F13A2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3888" y="1879880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Records 1 to 6</a:t>
          </a:r>
          <a:endParaRPr lang="en-US" sz="2200" kern="1200"/>
        </a:p>
      </dsp:txBody>
      <dsp:txXfrm>
        <a:off x="22824" y="1898816"/>
        <a:ext cx="1255184" cy="608656"/>
      </dsp:txXfrm>
    </dsp:sp>
    <dsp:sp modelId="{66268C38-5722-4699-88B6-D6F5FC1507D9}">
      <dsp:nvSpPr>
        <dsp:cNvPr id="0" name=""/>
        <dsp:cNvSpPr/>
      </dsp:nvSpPr>
      <dsp:spPr>
        <a:xfrm rot="17692822">
          <a:off x="940875" y="1632308"/>
          <a:ext cx="1229360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1229360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4821" y="1614779"/>
        <a:ext cx="61468" cy="61468"/>
      </dsp:txXfrm>
    </dsp:sp>
    <dsp:sp modelId="{5F425365-06FF-4344-95C7-53DF41BB628C}">
      <dsp:nvSpPr>
        <dsp:cNvPr id="0" name=""/>
        <dsp:cNvSpPr/>
      </dsp:nvSpPr>
      <dsp:spPr>
        <a:xfrm>
          <a:off x="1814167" y="764619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Top View1</a:t>
          </a:r>
          <a:endParaRPr lang="en-US" sz="2200" kern="1200"/>
        </a:p>
      </dsp:txBody>
      <dsp:txXfrm>
        <a:off x="1833103" y="783555"/>
        <a:ext cx="1255184" cy="608656"/>
      </dsp:txXfrm>
    </dsp:sp>
    <dsp:sp modelId="{4EAB2FFC-3E11-4D5E-A849-B01F9469F12B}">
      <dsp:nvSpPr>
        <dsp:cNvPr id="0" name=""/>
        <dsp:cNvSpPr/>
      </dsp:nvSpPr>
      <dsp:spPr>
        <a:xfrm>
          <a:off x="3107223" y="1074677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1074952"/>
        <a:ext cx="25861" cy="25861"/>
      </dsp:txXfrm>
    </dsp:sp>
    <dsp:sp modelId="{B835AAC0-C856-4825-97BF-C2322FC8047C}">
      <dsp:nvSpPr>
        <dsp:cNvPr id="0" name=""/>
        <dsp:cNvSpPr/>
      </dsp:nvSpPr>
      <dsp:spPr>
        <a:xfrm>
          <a:off x="3624446" y="764619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7 Images</a:t>
          </a:r>
        </a:p>
      </dsp:txBody>
      <dsp:txXfrm>
        <a:off x="3643382" y="783555"/>
        <a:ext cx="1255184" cy="608656"/>
      </dsp:txXfrm>
    </dsp:sp>
    <dsp:sp modelId="{11C09FC5-2939-494C-B78C-3AE8F2C66D8D}">
      <dsp:nvSpPr>
        <dsp:cNvPr id="0" name=""/>
        <dsp:cNvSpPr/>
      </dsp:nvSpPr>
      <dsp:spPr>
        <a:xfrm rot="19457599">
          <a:off x="1237075" y="2004062"/>
          <a:ext cx="636961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636961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9631" y="2001343"/>
        <a:ext cx="31848" cy="31848"/>
      </dsp:txXfrm>
    </dsp:sp>
    <dsp:sp modelId="{D643AB16-2C9C-4BA1-9BB7-DEF9C8B81B49}">
      <dsp:nvSpPr>
        <dsp:cNvPr id="0" name=""/>
        <dsp:cNvSpPr/>
      </dsp:nvSpPr>
      <dsp:spPr>
        <a:xfrm>
          <a:off x="1814167" y="1508126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Top View2</a:t>
          </a:r>
          <a:endParaRPr lang="en-US" sz="2200" kern="1200"/>
        </a:p>
      </dsp:txBody>
      <dsp:txXfrm>
        <a:off x="1833103" y="1527062"/>
        <a:ext cx="1255184" cy="608656"/>
      </dsp:txXfrm>
    </dsp:sp>
    <dsp:sp modelId="{BF2362FF-B123-4525-8539-C3D82A31929D}">
      <dsp:nvSpPr>
        <dsp:cNvPr id="0" name=""/>
        <dsp:cNvSpPr/>
      </dsp:nvSpPr>
      <dsp:spPr>
        <a:xfrm>
          <a:off x="3107223" y="1818185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1818460"/>
        <a:ext cx="25861" cy="25861"/>
      </dsp:txXfrm>
    </dsp:sp>
    <dsp:sp modelId="{09FF8D13-89CC-4C3A-838F-F99B44E55F72}">
      <dsp:nvSpPr>
        <dsp:cNvPr id="0" name=""/>
        <dsp:cNvSpPr/>
      </dsp:nvSpPr>
      <dsp:spPr>
        <a:xfrm>
          <a:off x="3624446" y="1508126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7</a:t>
          </a:r>
          <a:r>
            <a:rPr lang="en-US" sz="2200" kern="1200"/>
            <a:t> Images</a:t>
          </a:r>
          <a:endParaRPr lang="en-US" sz="2200" kern="1200">
            <a:latin typeface="Arial"/>
          </a:endParaRPr>
        </a:p>
      </dsp:txBody>
      <dsp:txXfrm>
        <a:off x="3643382" y="1527062"/>
        <a:ext cx="1255184" cy="608656"/>
      </dsp:txXfrm>
    </dsp:sp>
    <dsp:sp modelId="{BF07E8F8-2AD7-4A8B-BBF7-9FB84353DCA3}">
      <dsp:nvSpPr>
        <dsp:cNvPr id="0" name=""/>
        <dsp:cNvSpPr/>
      </dsp:nvSpPr>
      <dsp:spPr>
        <a:xfrm rot="2142401">
          <a:off x="1237075" y="2375815"/>
          <a:ext cx="636961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636961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9631" y="2373097"/>
        <a:ext cx="31848" cy="31848"/>
      </dsp:txXfrm>
    </dsp:sp>
    <dsp:sp modelId="{B6663223-2DD7-424E-AA4F-AA5E2D1427D2}">
      <dsp:nvSpPr>
        <dsp:cNvPr id="0" name=""/>
        <dsp:cNvSpPr/>
      </dsp:nvSpPr>
      <dsp:spPr>
        <a:xfrm>
          <a:off x="1814167" y="2251634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Side View1</a:t>
          </a:r>
          <a:endParaRPr lang="en-US" sz="2200" kern="1200"/>
        </a:p>
      </dsp:txBody>
      <dsp:txXfrm>
        <a:off x="1833103" y="2270570"/>
        <a:ext cx="1255184" cy="608656"/>
      </dsp:txXfrm>
    </dsp:sp>
    <dsp:sp modelId="{278B058E-CA08-4042-93F2-6B22C70D98B7}">
      <dsp:nvSpPr>
        <dsp:cNvPr id="0" name=""/>
        <dsp:cNvSpPr/>
      </dsp:nvSpPr>
      <dsp:spPr>
        <a:xfrm>
          <a:off x="3107223" y="2561692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2561967"/>
        <a:ext cx="25861" cy="25861"/>
      </dsp:txXfrm>
    </dsp:sp>
    <dsp:sp modelId="{5D07B193-834D-4510-B007-91B18D5DE0FE}">
      <dsp:nvSpPr>
        <dsp:cNvPr id="0" name=""/>
        <dsp:cNvSpPr/>
      </dsp:nvSpPr>
      <dsp:spPr>
        <a:xfrm>
          <a:off x="3624446" y="2251634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 Images</a:t>
          </a:r>
          <a:endParaRPr lang="en-US" sz="2200" kern="1200">
            <a:latin typeface="Arial"/>
          </a:endParaRPr>
        </a:p>
      </dsp:txBody>
      <dsp:txXfrm>
        <a:off x="3643382" y="2270570"/>
        <a:ext cx="1255184" cy="608656"/>
      </dsp:txXfrm>
    </dsp:sp>
    <dsp:sp modelId="{F359A58E-5B92-4773-928F-B97BC5BA2D5D}">
      <dsp:nvSpPr>
        <dsp:cNvPr id="0" name=""/>
        <dsp:cNvSpPr/>
      </dsp:nvSpPr>
      <dsp:spPr>
        <a:xfrm rot="3907178">
          <a:off x="940875" y="2747569"/>
          <a:ext cx="1229360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1229360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4821" y="2730041"/>
        <a:ext cx="61468" cy="61468"/>
      </dsp:txXfrm>
    </dsp:sp>
    <dsp:sp modelId="{645E20B0-2EFD-467B-9299-E00BED8C18C8}">
      <dsp:nvSpPr>
        <dsp:cNvPr id="0" name=""/>
        <dsp:cNvSpPr/>
      </dsp:nvSpPr>
      <dsp:spPr>
        <a:xfrm>
          <a:off x="1814167" y="2995141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Side View2</a:t>
          </a:r>
          <a:endParaRPr lang="en-US" sz="2200" kern="1200"/>
        </a:p>
      </dsp:txBody>
      <dsp:txXfrm>
        <a:off x="1833103" y="3014077"/>
        <a:ext cx="1255184" cy="608656"/>
      </dsp:txXfrm>
    </dsp:sp>
    <dsp:sp modelId="{339E3C0D-2908-40E2-BFE0-1D8B2D67FD69}">
      <dsp:nvSpPr>
        <dsp:cNvPr id="0" name=""/>
        <dsp:cNvSpPr/>
      </dsp:nvSpPr>
      <dsp:spPr>
        <a:xfrm>
          <a:off x="3107223" y="3305200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3305475"/>
        <a:ext cx="25861" cy="25861"/>
      </dsp:txXfrm>
    </dsp:sp>
    <dsp:sp modelId="{FF0E8A41-8B7C-486B-9A96-D9361C2AC9DC}">
      <dsp:nvSpPr>
        <dsp:cNvPr id="0" name=""/>
        <dsp:cNvSpPr/>
      </dsp:nvSpPr>
      <dsp:spPr>
        <a:xfrm>
          <a:off x="3624446" y="2995141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 Images</a:t>
          </a:r>
          <a:endParaRPr lang="en-US" sz="2200" kern="1200">
            <a:latin typeface="Arial"/>
          </a:endParaRPr>
        </a:p>
      </dsp:txBody>
      <dsp:txXfrm>
        <a:off x="3643382" y="3014077"/>
        <a:ext cx="1255184" cy="608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83" y="1280953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Record 7</a:t>
          </a:r>
          <a:endParaRPr lang="en-US" sz="1400" kern="1200"/>
        </a:p>
      </dsp:txBody>
      <dsp:txXfrm>
        <a:off x="12585" y="1293455"/>
        <a:ext cx="828721" cy="401858"/>
      </dsp:txXfrm>
    </dsp:sp>
    <dsp:sp modelId="{66268C38-5722-4699-88B6-D6F5FC1507D9}">
      <dsp:nvSpPr>
        <dsp:cNvPr id="0" name=""/>
        <dsp:cNvSpPr/>
      </dsp:nvSpPr>
      <dsp:spPr>
        <a:xfrm rot="19457599">
          <a:off x="814281" y="1358807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361148"/>
        <a:ext cx="21027" cy="21027"/>
      </dsp:txXfrm>
    </dsp:sp>
    <dsp:sp modelId="{5F425365-06FF-4344-95C7-53DF41BB628C}">
      <dsp:nvSpPr>
        <dsp:cNvPr id="0" name=""/>
        <dsp:cNvSpPr/>
      </dsp:nvSpPr>
      <dsp:spPr>
        <a:xfrm>
          <a:off x="1195300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View1</a:t>
          </a:r>
          <a:endParaRPr lang="en-US" sz="1400" kern="1200"/>
        </a:p>
      </dsp:txBody>
      <dsp:txXfrm>
        <a:off x="1207802" y="1048009"/>
        <a:ext cx="828721" cy="401858"/>
      </dsp:txXfrm>
    </dsp:sp>
    <dsp:sp modelId="{4EAB2FFC-3E11-4D5E-A849-B01F9469F12B}">
      <dsp:nvSpPr>
        <dsp:cNvPr id="0" name=""/>
        <dsp:cNvSpPr/>
      </dsp:nvSpPr>
      <dsp:spPr>
        <a:xfrm>
          <a:off x="2049025" y="1236084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240401"/>
        <a:ext cx="17074" cy="17074"/>
      </dsp:txXfrm>
    </dsp:sp>
    <dsp:sp modelId="{B835AAC0-C856-4825-97BF-C2322FC8047C}">
      <dsp:nvSpPr>
        <dsp:cNvPr id="0" name=""/>
        <dsp:cNvSpPr/>
      </dsp:nvSpPr>
      <dsp:spPr>
        <a:xfrm>
          <a:off x="2390516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 Images</a:t>
          </a:r>
        </a:p>
      </dsp:txBody>
      <dsp:txXfrm>
        <a:off x="2403018" y="1048009"/>
        <a:ext cx="828721" cy="401858"/>
      </dsp:txXfrm>
    </dsp:sp>
    <dsp:sp modelId="{11C09FC5-2939-494C-B78C-3AE8F2C66D8D}">
      <dsp:nvSpPr>
        <dsp:cNvPr id="0" name=""/>
        <dsp:cNvSpPr/>
      </dsp:nvSpPr>
      <dsp:spPr>
        <a:xfrm rot="2142401">
          <a:off x="814281" y="1604254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606594"/>
        <a:ext cx="21027" cy="21027"/>
      </dsp:txXfrm>
    </dsp:sp>
    <dsp:sp modelId="{D643AB16-2C9C-4BA1-9BB7-DEF9C8B81B49}">
      <dsp:nvSpPr>
        <dsp:cNvPr id="0" name=""/>
        <dsp:cNvSpPr/>
      </dsp:nvSpPr>
      <dsp:spPr>
        <a:xfrm>
          <a:off x="1195300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View2</a:t>
          </a:r>
          <a:endParaRPr lang="en-US" sz="1400" kern="1200"/>
        </a:p>
      </dsp:txBody>
      <dsp:txXfrm>
        <a:off x="1207802" y="1538901"/>
        <a:ext cx="828721" cy="401858"/>
      </dsp:txXfrm>
    </dsp:sp>
    <dsp:sp modelId="{BF2362FF-B123-4525-8539-C3D82A31929D}">
      <dsp:nvSpPr>
        <dsp:cNvPr id="0" name=""/>
        <dsp:cNvSpPr/>
      </dsp:nvSpPr>
      <dsp:spPr>
        <a:xfrm>
          <a:off x="2049025" y="1726977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731293"/>
        <a:ext cx="17074" cy="17074"/>
      </dsp:txXfrm>
    </dsp:sp>
    <dsp:sp modelId="{09FF8D13-89CC-4C3A-838F-F99B44E55F72}">
      <dsp:nvSpPr>
        <dsp:cNvPr id="0" name=""/>
        <dsp:cNvSpPr/>
      </dsp:nvSpPr>
      <dsp:spPr>
        <a:xfrm>
          <a:off x="2390516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</a:t>
          </a:r>
          <a:r>
            <a:rPr lang="en-US" sz="1400" kern="1200"/>
            <a:t> Images</a:t>
          </a:r>
          <a:endParaRPr lang="en-US" sz="1400" kern="1200">
            <a:latin typeface="Arial"/>
          </a:endParaRPr>
        </a:p>
      </dsp:txBody>
      <dsp:txXfrm>
        <a:off x="2403018" y="1538901"/>
        <a:ext cx="828721" cy="401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83" y="1280953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Record 8</a:t>
          </a:r>
          <a:endParaRPr lang="en-US" sz="1400" kern="1200"/>
        </a:p>
      </dsp:txBody>
      <dsp:txXfrm>
        <a:off x="12585" y="1293455"/>
        <a:ext cx="828721" cy="401858"/>
      </dsp:txXfrm>
    </dsp:sp>
    <dsp:sp modelId="{66268C38-5722-4699-88B6-D6F5FC1507D9}">
      <dsp:nvSpPr>
        <dsp:cNvPr id="0" name=""/>
        <dsp:cNvSpPr/>
      </dsp:nvSpPr>
      <dsp:spPr>
        <a:xfrm rot="19457599">
          <a:off x="814281" y="1358807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361148"/>
        <a:ext cx="21027" cy="21027"/>
      </dsp:txXfrm>
    </dsp:sp>
    <dsp:sp modelId="{5F425365-06FF-4344-95C7-53DF41BB628C}">
      <dsp:nvSpPr>
        <dsp:cNvPr id="0" name=""/>
        <dsp:cNvSpPr/>
      </dsp:nvSpPr>
      <dsp:spPr>
        <a:xfrm>
          <a:off x="1195300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View1</a:t>
          </a:r>
          <a:endParaRPr lang="en-US" sz="1400" kern="1200"/>
        </a:p>
      </dsp:txBody>
      <dsp:txXfrm>
        <a:off x="1207802" y="1048009"/>
        <a:ext cx="828721" cy="401858"/>
      </dsp:txXfrm>
    </dsp:sp>
    <dsp:sp modelId="{4EAB2FFC-3E11-4D5E-A849-B01F9469F12B}">
      <dsp:nvSpPr>
        <dsp:cNvPr id="0" name=""/>
        <dsp:cNvSpPr/>
      </dsp:nvSpPr>
      <dsp:spPr>
        <a:xfrm>
          <a:off x="2049025" y="1236084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240401"/>
        <a:ext cx="17074" cy="17074"/>
      </dsp:txXfrm>
    </dsp:sp>
    <dsp:sp modelId="{B835AAC0-C856-4825-97BF-C2322FC8047C}">
      <dsp:nvSpPr>
        <dsp:cNvPr id="0" name=""/>
        <dsp:cNvSpPr/>
      </dsp:nvSpPr>
      <dsp:spPr>
        <a:xfrm>
          <a:off x="2390516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 Images</a:t>
          </a:r>
        </a:p>
      </dsp:txBody>
      <dsp:txXfrm>
        <a:off x="2403018" y="1048009"/>
        <a:ext cx="828721" cy="401858"/>
      </dsp:txXfrm>
    </dsp:sp>
    <dsp:sp modelId="{11C09FC5-2939-494C-B78C-3AE8F2C66D8D}">
      <dsp:nvSpPr>
        <dsp:cNvPr id="0" name=""/>
        <dsp:cNvSpPr/>
      </dsp:nvSpPr>
      <dsp:spPr>
        <a:xfrm rot="2142401">
          <a:off x="814281" y="1604254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606594"/>
        <a:ext cx="21027" cy="21027"/>
      </dsp:txXfrm>
    </dsp:sp>
    <dsp:sp modelId="{D643AB16-2C9C-4BA1-9BB7-DEF9C8B81B49}">
      <dsp:nvSpPr>
        <dsp:cNvPr id="0" name=""/>
        <dsp:cNvSpPr/>
      </dsp:nvSpPr>
      <dsp:spPr>
        <a:xfrm>
          <a:off x="1195300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View2</a:t>
          </a:r>
          <a:endParaRPr lang="en-US" sz="1400" kern="1200"/>
        </a:p>
      </dsp:txBody>
      <dsp:txXfrm>
        <a:off x="1207802" y="1538901"/>
        <a:ext cx="828721" cy="401858"/>
      </dsp:txXfrm>
    </dsp:sp>
    <dsp:sp modelId="{BF2362FF-B123-4525-8539-C3D82A31929D}">
      <dsp:nvSpPr>
        <dsp:cNvPr id="0" name=""/>
        <dsp:cNvSpPr/>
      </dsp:nvSpPr>
      <dsp:spPr>
        <a:xfrm>
          <a:off x="2049025" y="1726977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731293"/>
        <a:ext cx="17074" cy="17074"/>
      </dsp:txXfrm>
    </dsp:sp>
    <dsp:sp modelId="{09FF8D13-89CC-4C3A-838F-F99B44E55F72}">
      <dsp:nvSpPr>
        <dsp:cNvPr id="0" name=""/>
        <dsp:cNvSpPr/>
      </dsp:nvSpPr>
      <dsp:spPr>
        <a:xfrm>
          <a:off x="2390516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</a:t>
          </a:r>
          <a:r>
            <a:rPr lang="en-US" sz="1400" kern="1200"/>
            <a:t> Images</a:t>
          </a:r>
          <a:endParaRPr lang="en-US" sz="1400" kern="1200">
            <a:latin typeface="Arial"/>
          </a:endParaRPr>
        </a:p>
      </dsp:txBody>
      <dsp:txXfrm>
        <a:off x="2403018" y="1538901"/>
        <a:ext cx="828721" cy="401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12089-4237-40D5-AA3E-1076820C1BDC}">
      <dsp:nvSpPr>
        <dsp:cNvPr id="0" name=""/>
        <dsp:cNvSpPr/>
      </dsp:nvSpPr>
      <dsp:spPr>
        <a:xfrm>
          <a:off x="0" y="224485"/>
          <a:ext cx="7949259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951" tIns="312420" rIns="61695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/>
            </a:rPr>
            <a:t>Look at detected corner locations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/>
            </a:rPr>
            <a:t>If </a:t>
          </a:r>
          <a:r>
            <a:rPr lang="en-US" sz="1500" kern="1200">
              <a:solidFill>
                <a:srgbClr val="000000"/>
              </a:solidFill>
              <a:latin typeface="Calibri"/>
              <a:cs typeface="Calibri"/>
            </a:rPr>
            <a:t>detected </a:t>
          </a:r>
          <a:r>
            <a:rPr lang="en-US" sz="1500" kern="1200">
              <a:latin typeface="Arial"/>
            </a:rPr>
            <a:t> corner does not match with any of predicted corners, delete the corner.</a:t>
          </a:r>
        </a:p>
      </dsp:txBody>
      <dsp:txXfrm>
        <a:off x="0" y="224485"/>
        <a:ext cx="7949259" cy="1063125"/>
      </dsp:txXfrm>
    </dsp:sp>
    <dsp:sp modelId="{051F953B-5A33-41D6-ABA4-3A2FE7643CB6}">
      <dsp:nvSpPr>
        <dsp:cNvPr id="0" name=""/>
        <dsp:cNvSpPr/>
      </dsp:nvSpPr>
      <dsp:spPr>
        <a:xfrm>
          <a:off x="397462" y="3085"/>
          <a:ext cx="556448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24" tIns="0" rIns="210324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For excess corners</a:t>
          </a:r>
        </a:p>
      </dsp:txBody>
      <dsp:txXfrm>
        <a:off x="419078" y="24701"/>
        <a:ext cx="5521249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31D77-9996-449B-8FD4-ED52E6F12696}">
      <dsp:nvSpPr>
        <dsp:cNvPr id="0" name=""/>
        <dsp:cNvSpPr/>
      </dsp:nvSpPr>
      <dsp:spPr>
        <a:xfrm>
          <a:off x="0" y="250835"/>
          <a:ext cx="8128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 err="1">
              <a:latin typeface="Arial"/>
            </a:rPr>
            <a:t>Look</a:t>
          </a:r>
          <a:r>
            <a:rPr lang="tr-TR" sz="1500" kern="1200">
              <a:latin typeface="Arial"/>
            </a:rPr>
            <a:t> at </a:t>
          </a:r>
          <a:r>
            <a:rPr lang="tr-TR" sz="1500" kern="1200" err="1">
              <a:latin typeface="Arial"/>
            </a:rPr>
            <a:t>expected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locations</a:t>
          </a:r>
          <a:r>
            <a:rPr lang="tr-TR" sz="1500" kern="1200">
              <a:latin typeface="Arial"/>
            </a:rPr>
            <a:t>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 err="1">
              <a:latin typeface="Arial"/>
            </a:rPr>
            <a:t>If</a:t>
          </a:r>
          <a:r>
            <a:rPr lang="tr-TR" sz="1500" kern="1200">
              <a:latin typeface="Arial"/>
            </a:rPr>
            <a:t> 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exists</a:t>
          </a:r>
          <a:r>
            <a:rPr lang="tr-TR" sz="1500" kern="1200">
              <a:latin typeface="Arial"/>
            </a:rPr>
            <a:t> </a:t>
          </a:r>
          <a:r>
            <a:rPr lang="tr-TR" sz="1500" kern="1200" err="1">
              <a:latin typeface="Arial"/>
            </a:rPr>
            <a:t>pass</a:t>
          </a:r>
          <a:r>
            <a:rPr lang="tr-TR" sz="1500" kern="1200">
              <a:latin typeface="Arial"/>
            </a:rPr>
            <a:t>, </a:t>
          </a:r>
          <a:r>
            <a:rPr lang="tr-TR" sz="1500" kern="1200" err="1">
              <a:latin typeface="Arial"/>
            </a:rPr>
            <a:t>if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does</a:t>
          </a:r>
          <a:r>
            <a:rPr lang="tr-TR" sz="1500" kern="1200">
              <a:latin typeface="Arial"/>
            </a:rPr>
            <a:t> not </a:t>
          </a:r>
          <a:r>
            <a:rPr lang="tr-TR" sz="1500" kern="1200" err="1">
              <a:latin typeface="Arial"/>
            </a:rPr>
            <a:t>exist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add</a:t>
          </a:r>
          <a:r>
            <a:rPr lang="tr-TR" sz="1500" kern="1200">
              <a:latin typeface="Arial"/>
            </a:rPr>
            <a:t> a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.</a:t>
          </a:r>
        </a:p>
      </dsp:txBody>
      <dsp:txXfrm>
        <a:off x="0" y="250835"/>
        <a:ext cx="8128000" cy="850500"/>
      </dsp:txXfrm>
    </dsp:sp>
    <dsp:sp modelId="{0F5AA486-5689-4B54-9AEA-08BADC414B49}">
      <dsp:nvSpPr>
        <dsp:cNvPr id="0" name=""/>
        <dsp:cNvSpPr/>
      </dsp:nvSpPr>
      <dsp:spPr>
        <a:xfrm>
          <a:off x="406400" y="29435"/>
          <a:ext cx="56896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err="1">
              <a:latin typeface="Arial"/>
            </a:rPr>
            <a:t>For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missing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corners</a:t>
          </a:r>
          <a:endParaRPr lang="tr-TR" sz="1500" kern="1200" err="1"/>
        </a:p>
      </dsp:txBody>
      <dsp:txXfrm>
        <a:off x="428016" y="51051"/>
        <a:ext cx="564636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16711-DDFB-43E6-B907-6D6CB83CC086}">
      <dsp:nvSpPr>
        <dsp:cNvPr id="0" name=""/>
        <dsp:cNvSpPr/>
      </dsp:nvSpPr>
      <dsp:spPr>
        <a:xfrm>
          <a:off x="2532" y="1714916"/>
          <a:ext cx="2541262" cy="10165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 (Ros Node)</a:t>
          </a:r>
          <a:endParaRPr lang="en-US" sz="1300" kern="1200"/>
        </a:p>
      </dsp:txBody>
      <dsp:txXfrm>
        <a:off x="2532" y="1714916"/>
        <a:ext cx="2287136" cy="1016504"/>
      </dsp:txXfrm>
    </dsp:sp>
    <dsp:sp modelId="{7B3FC622-CFC0-47AF-83E5-0A9B6F4195F6}">
      <dsp:nvSpPr>
        <dsp:cNvPr id="0" name=""/>
        <dsp:cNvSpPr/>
      </dsp:nvSpPr>
      <dsp:spPr>
        <a:xfrm>
          <a:off x="203554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 Script </a:t>
          </a:r>
        </a:p>
      </dsp:txBody>
      <dsp:txXfrm>
        <a:off x="2543794" y="1714916"/>
        <a:ext cx="1524758" cy="1016504"/>
      </dsp:txXfrm>
    </dsp:sp>
    <dsp:sp modelId="{55FAD0B4-98EC-4889-83F0-68A61A642879}">
      <dsp:nvSpPr>
        <dsp:cNvPr id="0" name=""/>
        <dsp:cNvSpPr/>
      </dsp:nvSpPr>
      <dsp:spPr>
        <a:xfrm>
          <a:off x="406855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 Thread</a:t>
          </a:r>
        </a:p>
      </dsp:txBody>
      <dsp:txXfrm>
        <a:off x="4576804" y="1714916"/>
        <a:ext cx="1524758" cy="1016504"/>
      </dsp:txXfrm>
    </dsp:sp>
    <dsp:sp modelId="{E73A905D-0231-499E-8034-4499F2F13A25}">
      <dsp:nvSpPr>
        <dsp:cNvPr id="0" name=""/>
        <dsp:cNvSpPr/>
      </dsp:nvSpPr>
      <dsp:spPr>
        <a:xfrm>
          <a:off x="610156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Puts pieces on board</a:t>
          </a:r>
        </a:p>
      </dsp:txBody>
      <dsp:txXfrm>
        <a:off x="6609814" y="1714916"/>
        <a:ext cx="1524758" cy="1016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tr-TR">
                <a:latin typeface="Arial"/>
                <a:ea typeface="ＭＳ Ｐゴシック"/>
                <a:cs typeface="Arial"/>
              </a:rPr>
              <a:t>Minimal </a:t>
            </a:r>
            <a:r>
              <a:rPr lang="tr-TR" err="1">
                <a:latin typeface="Arial"/>
                <a:ea typeface="ＭＳ Ｐゴシック"/>
                <a:cs typeface="Arial"/>
              </a:rPr>
              <a:t>modules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called</a:t>
            </a:r>
            <a:r>
              <a:rPr lang="tr-TR">
                <a:latin typeface="Arial"/>
                <a:ea typeface="ＭＳ Ｐゴシック"/>
                <a:cs typeface="Arial"/>
              </a:rPr>
              <a:t>  "</a:t>
            </a:r>
            <a:r>
              <a:rPr lang="tr-TR" err="1">
                <a:latin typeface="Arial"/>
                <a:ea typeface="ＭＳ Ｐゴシック"/>
                <a:cs typeface="Arial"/>
              </a:rPr>
              <a:t>nodes</a:t>
            </a:r>
            <a:r>
              <a:rPr lang="tr-TR">
                <a:latin typeface="Arial"/>
                <a:ea typeface="ＭＳ Ｐゴシック"/>
                <a:cs typeface="Arial"/>
              </a:rPr>
              <a:t>".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tr-TR"/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tr-TR">
                <a:latin typeface="Arial"/>
                <a:ea typeface="ＭＳ Ｐゴシック"/>
                <a:cs typeface="Arial"/>
              </a:rPr>
              <a:t>"</a:t>
            </a:r>
            <a:r>
              <a:rPr lang="tr-TR" err="1">
                <a:latin typeface="Arial"/>
                <a:ea typeface="ＭＳ Ｐゴシック"/>
                <a:cs typeface="Arial"/>
              </a:rPr>
              <a:t>Nodes</a:t>
            </a:r>
            <a:r>
              <a:rPr lang="tr-TR">
                <a:latin typeface="Arial"/>
                <a:ea typeface="ＭＳ Ｐゴシック"/>
                <a:cs typeface="Arial"/>
              </a:rPr>
              <a:t>" can </a:t>
            </a:r>
            <a:r>
              <a:rPr lang="tr-TR" err="1">
                <a:latin typeface="Arial"/>
                <a:ea typeface="ＭＳ Ｐゴシック"/>
                <a:cs typeface="Arial"/>
              </a:rPr>
              <a:t>communicate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via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streams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called</a:t>
            </a:r>
            <a:r>
              <a:rPr lang="tr-TR">
                <a:latin typeface="Arial"/>
                <a:ea typeface="ＭＳ Ｐゴシック"/>
                <a:cs typeface="Arial"/>
              </a:rPr>
              <a:t> "</a:t>
            </a:r>
            <a:r>
              <a:rPr lang="tr-TR" err="1">
                <a:latin typeface="Arial"/>
                <a:ea typeface="ＭＳ Ｐゴシック"/>
                <a:cs typeface="Arial"/>
              </a:rPr>
              <a:t>topics</a:t>
            </a:r>
            <a:r>
              <a:rPr lang="tr-TR">
                <a:latin typeface="Arial"/>
                <a:ea typeface="ＭＳ Ｐゴシック"/>
                <a:cs typeface="Arial"/>
              </a:rPr>
              <a:t>". </a:t>
            </a:r>
            <a:r>
              <a:rPr lang="tr-TR" err="1">
                <a:latin typeface="Arial"/>
                <a:ea typeface="ＭＳ Ｐゴシック"/>
                <a:cs typeface="Arial"/>
              </a:rPr>
              <a:t>Nodes</a:t>
            </a:r>
            <a:r>
              <a:rPr lang="tr-TR">
                <a:latin typeface="Arial"/>
                <a:ea typeface="ＭＳ Ｐゴシック"/>
                <a:cs typeface="Arial"/>
              </a:rPr>
              <a:t> can "</a:t>
            </a:r>
            <a:r>
              <a:rPr lang="tr-TR" err="1">
                <a:latin typeface="Arial"/>
                <a:ea typeface="ＭＳ Ｐゴシック"/>
                <a:cs typeface="Arial"/>
              </a:rPr>
              <a:t>publish</a:t>
            </a:r>
            <a:r>
              <a:rPr lang="tr-TR">
                <a:latin typeface="Arial"/>
                <a:ea typeface="ＭＳ Ｐゴシック"/>
                <a:cs typeface="Arial"/>
              </a:rPr>
              <a:t>" </a:t>
            </a:r>
            <a:r>
              <a:rPr lang="tr-TR" err="1">
                <a:latin typeface="Arial"/>
                <a:ea typeface="ＭＳ Ｐゴシック"/>
                <a:cs typeface="Arial"/>
              </a:rPr>
              <a:t>or</a:t>
            </a:r>
            <a:r>
              <a:rPr lang="tr-TR">
                <a:latin typeface="Arial"/>
                <a:ea typeface="ＭＳ Ｐゴシック"/>
                <a:cs typeface="Arial"/>
              </a:rPr>
              <a:t> "</a:t>
            </a:r>
            <a:r>
              <a:rPr lang="tr-TR" err="1">
                <a:latin typeface="Arial"/>
                <a:ea typeface="ＭＳ Ｐゴシック"/>
                <a:cs typeface="Arial"/>
              </a:rPr>
              <a:t>subscribe</a:t>
            </a:r>
            <a:r>
              <a:rPr lang="tr-TR">
                <a:latin typeface="Arial"/>
                <a:ea typeface="ＭＳ Ｐゴシック"/>
                <a:cs typeface="Arial"/>
              </a:rPr>
              <a:t>"</a:t>
            </a:r>
            <a:endParaRPr lang="en-US">
              <a:latin typeface="Arial"/>
              <a:ea typeface="ＭＳ Ｐゴシック"/>
              <a:cs typeface="Arial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tr-TR"/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tr-TR">
                <a:latin typeface="Arial"/>
                <a:ea typeface="ＭＳ Ｐゴシック"/>
                <a:cs typeface="Arial"/>
              </a:rPr>
              <a:t>"</a:t>
            </a:r>
            <a:r>
              <a:rPr lang="tr-TR" err="1">
                <a:latin typeface="Arial"/>
                <a:ea typeface="ＭＳ Ｐゴシック"/>
                <a:cs typeface="Arial"/>
              </a:rPr>
              <a:t>Nodes</a:t>
            </a:r>
            <a:r>
              <a:rPr lang="tr-TR">
                <a:latin typeface="Arial"/>
                <a:ea typeface="ＭＳ Ｐゴシック"/>
                <a:cs typeface="Arial"/>
              </a:rPr>
              <a:t>" </a:t>
            </a:r>
            <a:r>
              <a:rPr lang="tr-TR" err="1">
                <a:latin typeface="Arial"/>
                <a:ea typeface="ＭＳ Ｐゴシック"/>
                <a:cs typeface="Arial"/>
              </a:rPr>
              <a:t>have</a:t>
            </a:r>
            <a:r>
              <a:rPr lang="tr-TR">
                <a:latin typeface="Arial"/>
                <a:ea typeface="ＭＳ Ｐゴシック"/>
                <a:cs typeface="Arial"/>
              </a:rPr>
              <a:t> "</a:t>
            </a:r>
            <a:r>
              <a:rPr lang="tr-TR" err="1">
                <a:latin typeface="Arial"/>
                <a:ea typeface="ＭＳ Ｐゴシック"/>
                <a:cs typeface="Arial"/>
              </a:rPr>
              <a:t>services</a:t>
            </a:r>
            <a:r>
              <a:rPr lang="tr-TR">
                <a:latin typeface="Arial"/>
                <a:ea typeface="ＭＳ Ｐゴシック"/>
                <a:cs typeface="Arial"/>
              </a:rPr>
              <a:t>" </a:t>
            </a:r>
            <a:r>
              <a:rPr lang="tr-TR" err="1">
                <a:latin typeface="Arial"/>
                <a:ea typeface="ＭＳ Ｐゴシック"/>
                <a:cs typeface="Arial"/>
              </a:rPr>
              <a:t>and</a:t>
            </a:r>
            <a:r>
              <a:rPr lang="tr-TR">
                <a:latin typeface="Arial"/>
                <a:ea typeface="ＭＳ Ｐゴシック"/>
                <a:cs typeface="Arial"/>
              </a:rPr>
              <a:t> "</a:t>
            </a:r>
            <a:r>
              <a:rPr lang="tr-TR" err="1">
                <a:latin typeface="Arial"/>
                <a:ea typeface="ＭＳ Ｐゴシック"/>
                <a:cs typeface="Arial"/>
              </a:rPr>
              <a:t>actions</a:t>
            </a:r>
            <a:r>
              <a:rPr lang="tr-TR">
                <a:latin typeface="Arial"/>
                <a:ea typeface="ＭＳ Ｐゴシック"/>
                <a:cs typeface="Arial"/>
              </a:rPr>
              <a:t>" </a:t>
            </a:r>
            <a:r>
              <a:rPr lang="tr-TR" err="1">
                <a:latin typeface="Arial"/>
                <a:ea typeface="ＭＳ Ｐゴシック"/>
                <a:cs typeface="Arial"/>
              </a:rPr>
              <a:t>for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client</a:t>
            </a:r>
            <a:r>
              <a:rPr lang="tr-TR">
                <a:latin typeface="Arial"/>
                <a:ea typeface="ＭＳ Ｐゴシック"/>
                <a:cs typeface="Arial"/>
              </a:rPr>
              <a:t>/server </a:t>
            </a:r>
            <a:r>
              <a:rPr lang="tr-TR" err="1">
                <a:latin typeface="Arial"/>
                <a:ea typeface="ＭＳ Ｐゴシック"/>
                <a:cs typeface="Arial"/>
              </a:rPr>
              <a:t>type</a:t>
            </a:r>
            <a:r>
              <a:rPr lang="tr-TR"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latin typeface="Arial"/>
                <a:ea typeface="ＭＳ Ｐゴシック"/>
                <a:cs typeface="Arial"/>
              </a:rPr>
              <a:t>interactions</a:t>
            </a:r>
            <a:endParaRPr lang="en-US" err="1">
              <a:latin typeface="Arial"/>
              <a:ea typeface="ＭＳ Ｐゴシック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58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 ROS enables to use different nodes on different devices independently.</a:t>
            </a:r>
          </a:p>
          <a:p>
            <a:endParaRPr lang="en-US">
              <a:latin typeface="Calibri"/>
              <a:ea typeface="ＭＳ Ｐゴシック"/>
              <a:cs typeface="Calibri"/>
            </a:endParaRPr>
          </a:p>
          <a:p>
            <a:r>
              <a:rPr lang="en-US">
                <a:latin typeface="Calibri"/>
                <a:ea typeface="ＭＳ Ｐゴシック"/>
                <a:cs typeface="Calibri"/>
              </a:rPr>
              <a:t>Standardization of robotics development</a:t>
            </a:r>
            <a:endParaRPr lang="en-US"/>
          </a:p>
          <a:p>
            <a:r>
              <a:rPr lang="en-US">
                <a:latin typeface="Calibri"/>
                <a:ea typeface="ＭＳ Ｐゴシック"/>
                <a:cs typeface="Calibri"/>
              </a:rPr>
              <a:t>High-Level / Low level abstraction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27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/>
                <a:cs typeface="Calibri"/>
              </a:rPr>
              <a:t>Also: EOL, Aggressive Patches, Microsoft/</a:t>
            </a:r>
            <a:r>
              <a:rPr lang="en-US" err="1">
                <a:latin typeface="Calibri"/>
                <a:ea typeface="ＭＳ Ｐゴシック"/>
                <a:cs typeface="Calibri"/>
              </a:rPr>
              <a:t>MacOs</a:t>
            </a:r>
            <a:r>
              <a:rPr lang="en-US">
                <a:latin typeface="Calibri"/>
                <a:ea typeface="ＭＳ Ｐゴシック"/>
                <a:cs typeface="Calibri"/>
              </a:rPr>
              <a:t>...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126A-EBFB-3945-B395-849A2AAB6EE9}" type="slidenum">
              <a:rPr lang="de-DE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47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0700" y="2735860"/>
            <a:ext cx="8128000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700" y="433606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en-US" noProof="0"/>
          </a:p>
        </p:txBody>
      </p:sp>
      <p:pic>
        <p:nvPicPr>
          <p:cNvPr id="10" name="Bild 9" descr="LS_Medientechnik_OS_Blau_RGB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" y="420121"/>
            <a:ext cx="546137" cy="546137"/>
          </a:xfrm>
          <a:prstGeom prst="rect">
            <a:avLst/>
          </a:prstGeom>
        </p:spPr>
      </p:pic>
      <p:pic>
        <p:nvPicPr>
          <p:cNvPr id="1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920" y="423276"/>
            <a:ext cx="1026072" cy="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08F0F-3717-0942-9241-E6563A14553B}" type="datetime1">
              <a:rPr lang="en-US" noProof="0" smtClean="0"/>
              <a:pPr/>
              <a:t>2/8/2024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3E054-FA98-0D4D-A84E-988AA305B92A}" type="datetime1">
              <a:rPr lang="en-US" noProof="0" smtClean="0"/>
              <a:pPr/>
              <a:t>2/8/2024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849790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err="1"/>
              <a:t>Mastertitelformat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01800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err="1"/>
              <a:t>Mastertextformat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1" y="6400800"/>
            <a:ext cx="12107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35369418-08C0-BE43-AA9B-AD0B2EE4ADC5}" type="datetime1">
              <a:rPr lang="en-US" smtClean="0"/>
              <a:pPr/>
              <a:t>2/8/2024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6114" y="6400800"/>
            <a:ext cx="516580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8376" y="6400800"/>
            <a:ext cx="119762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224653" y="479425"/>
            <a:ext cx="18461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err="1">
                <a:solidFill>
                  <a:schemeClr val="bg2"/>
                </a:solidFill>
              </a:rPr>
              <a:t>Technische</a:t>
            </a:r>
            <a:r>
              <a:rPr lang="en-US" sz="900" b="0" noProof="0">
                <a:solidFill>
                  <a:schemeClr val="bg2"/>
                </a:solidFill>
              </a:rPr>
              <a:t> </a:t>
            </a:r>
            <a:r>
              <a:rPr lang="en-US" sz="900" b="0" noProof="0" err="1">
                <a:solidFill>
                  <a:schemeClr val="bg2"/>
                </a:solidFill>
              </a:rPr>
              <a:t>Universität</a:t>
            </a:r>
            <a:r>
              <a:rPr lang="en-US" sz="900" b="0" noProof="0">
                <a:solidFill>
                  <a:schemeClr val="bg2"/>
                </a:solidFill>
              </a:rPr>
              <a:t> </a:t>
            </a:r>
            <a:r>
              <a:rPr lang="en-US" sz="900" b="0" noProof="0" err="1">
                <a:solidFill>
                  <a:schemeClr val="bg2"/>
                </a:solidFill>
              </a:rPr>
              <a:t>München</a:t>
            </a:r>
            <a:endParaRPr lang="en-US" sz="900" b="0" noProof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2" name="Bild 1" descr="LS_Medientechnik_OS_Blau_RGB.wmf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1" y="286445"/>
            <a:ext cx="362833" cy="362833"/>
          </a:xfrm>
          <a:prstGeom prst="rect">
            <a:avLst/>
          </a:prstGeom>
        </p:spPr>
      </p:pic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866990" y="335830"/>
            <a:ext cx="19039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>
                <a:solidFill>
                  <a:schemeClr val="bg2"/>
                </a:solidFill>
              </a:rPr>
              <a:t>Chair of Media Technology</a:t>
            </a:r>
          </a:p>
          <a:p>
            <a:pPr algn="l"/>
            <a:r>
              <a:rPr lang="en-US" sz="900" b="0" noProof="0">
                <a:solidFill>
                  <a:schemeClr val="bg2"/>
                </a:solidFill>
              </a:rPr>
              <a:t>Prof. Dr.-</a:t>
            </a:r>
            <a:r>
              <a:rPr lang="en-US" sz="900" b="0" noProof="0" err="1">
                <a:solidFill>
                  <a:schemeClr val="bg2"/>
                </a:solidFill>
              </a:rPr>
              <a:t>Ing</a:t>
            </a:r>
            <a:r>
              <a:rPr lang="en-US" sz="900" b="0" noProof="0">
                <a:solidFill>
                  <a:schemeClr val="bg2"/>
                </a:solidFill>
              </a:rPr>
              <a:t>. </a:t>
            </a:r>
            <a:r>
              <a:rPr lang="en-US" sz="900" b="0" noProof="0" err="1">
                <a:solidFill>
                  <a:schemeClr val="bg2"/>
                </a:solidFill>
              </a:rPr>
              <a:t>Eckehard</a:t>
            </a:r>
            <a:r>
              <a:rPr lang="en-US" sz="900" b="0" noProof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4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78" y="325438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88" indent="-26828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88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500" indent="-2778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2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ituedutr-my.sharepoint.com/:v:/g/personal/eranil17_itu_edu_tr/EVM3-eGT-m1NmmIAUBdJfV4BTqkmp_FGdTdmdy_64saxTQ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ituedutr-my.sharepoint.com/:v:/g/personal/eranil17_itu_edu_tr/ESTM6TfBMVdOpjbRehvB7NsBxgRpt2dwB2oZpoKev8atyg?nav=eyJyZWZlcnJhbEluZm8iOnsicmVmZXJyYWxBcHAiOiJPbmVEcml2ZUZvckJ1c2luZXNzIiwicmVmZXJyYWxBcHBQbGF0Zm9ybSI6IldlYiIsInJlZmVycmFsTW9kZSI6InZpZXciLCJyZWZlcnJhbFZpZXciOiJNeUZpbGVzTGlua0NvcHkifX0&amp;e=Aahf3p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ituedutr-my.sharepoint.com/:v:/g/personal/eranil17_itu_edu_tr/EU5gPeedYlFJhSUWCxYcwiIBrqH_vPEWh5UpVU2VsRabqQ?nav=eyJyZWZlcnJhbEluZm8iOnsicmVmZXJyYWxBcHAiOiJPbmVEcml2ZUZvckJ1c2luZXNzIiwicmVmZXJyYWxBcHBQbGF0Zm9ybSI6IldlYiIsInJlZmVycmFsTW9kZSI6InZpZXciLCJyZWZlcnJhbFZpZXciOiJNeUZpbGVzTGlua0NvcHkifX0&amp;e=f82fd6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message_filters#Overview" TargetMode="External"/><Relationship Id="rId7" Type="http://schemas.openxmlformats.org/officeDocument/2006/relationships/hyperlink" Target="https://docs.opencv.org/3.4/d9/db0/tutorial_hough_lines.html" TargetMode="External"/><Relationship Id="rId2" Type="http://schemas.openxmlformats.org/officeDocument/2006/relationships/hyperlink" Target="https://wiki.ros.org/message_filters/ApproximateTi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c/d0d/tutorial_py_features_harris.html" TargetMode="External"/><Relationship Id="rId5" Type="http://schemas.openxmlformats.org/officeDocument/2006/relationships/hyperlink" Target="https://github.com/ultralytics/ultralytics" TargetMode="External"/><Relationship Id="rId4" Type="http://schemas.openxmlformats.org/officeDocument/2006/relationships/hyperlink" Target="https://roboticsbackend.com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Arial"/>
                <a:ea typeface="ＭＳ Ｐゴシック"/>
                <a:cs typeface="ＭＳ Ｐゴシック" charset="0"/>
              </a:rPr>
              <a:t>REAL-TIME CHESS GAME ANALYZER</a:t>
            </a:r>
            <a:endParaRPr lang="en-US" b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i="1" err="1">
                <a:latin typeface="Arial"/>
                <a:ea typeface="ＭＳ Ｐゴシック"/>
                <a:cs typeface="ＭＳ Ｐゴシック" charset="0"/>
              </a:rPr>
              <a:t>Serden</a:t>
            </a:r>
            <a:r>
              <a:rPr lang="en-US" i="1">
                <a:latin typeface="Arial"/>
                <a:ea typeface="ＭＳ Ｐゴシック"/>
                <a:cs typeface="ＭＳ Ｐゴシック" charset="0"/>
              </a:rPr>
              <a:t> Sait </a:t>
            </a:r>
            <a:r>
              <a:rPr lang="en-US" i="1" err="1">
                <a:latin typeface="Arial"/>
                <a:ea typeface="ＭＳ Ｐゴシック"/>
                <a:cs typeface="ＭＳ Ｐゴシック" charset="0"/>
              </a:rPr>
              <a:t>Eranil</a:t>
            </a:r>
            <a:endParaRPr lang="en-US" i="1" err="1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i="1">
                <a:latin typeface="Arial"/>
                <a:ea typeface="ＭＳ Ｐゴシック"/>
                <a:cs typeface="ＭＳ Ｐゴシック" charset="0"/>
              </a:rPr>
              <a:t>Veysel Colak</a:t>
            </a:r>
          </a:p>
          <a:p>
            <a:r>
              <a:rPr lang="en-US" i="1">
                <a:latin typeface="Arial"/>
                <a:ea typeface="ＭＳ Ｐゴシック"/>
                <a:cs typeface="ＭＳ Ｐゴシック" charset="0"/>
              </a:rPr>
              <a:t>Firdevs Su Aydin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3A93E1-AB17-292A-D872-2B18D6ED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966688"/>
            <a:ext cx="8128000" cy="601538"/>
          </a:xfrm>
        </p:spPr>
        <p:txBody>
          <a:bodyPr/>
          <a:lstStyle/>
          <a:p>
            <a:r>
              <a:rPr lang="tr-TR" b="1" dirty="0">
                <a:ea typeface="ＭＳ Ｐゴシック"/>
              </a:rPr>
              <a:t>ROS </a:t>
            </a:r>
            <a:r>
              <a:rPr lang="tr-TR" b="1" dirty="0" err="1">
                <a:ea typeface="ＭＳ Ｐゴシック"/>
              </a:rPr>
              <a:t>Implementation</a:t>
            </a:r>
            <a:r>
              <a:rPr lang="tr-TR" b="1" dirty="0">
                <a:ea typeface="ＭＳ Ｐゴシック"/>
              </a:rPr>
              <a:t> (</a:t>
            </a:r>
            <a:r>
              <a:rPr lang="tr-TR" b="1" dirty="0" err="1">
                <a:ea typeface="ＭＳ Ｐゴシック"/>
              </a:rPr>
              <a:t>with</a:t>
            </a:r>
            <a:r>
              <a:rPr lang="tr-TR" b="1" dirty="0">
                <a:ea typeface="ＭＳ Ｐゴシック"/>
              </a:rPr>
              <a:t> </a:t>
            </a:r>
            <a:r>
              <a:rPr lang="tr-TR" b="1" dirty="0" err="1">
                <a:ea typeface="ＭＳ Ｐゴシック"/>
              </a:rPr>
              <a:t>Camera</a:t>
            </a:r>
            <a:r>
              <a:rPr lang="tr-TR" b="1" dirty="0">
                <a:ea typeface="ＭＳ Ｐゴシック"/>
              </a:rPr>
              <a:t> </a:t>
            </a:r>
            <a:r>
              <a:rPr lang="tr-TR" b="1" dirty="0" err="1">
                <a:ea typeface="ＭＳ Ｐゴシック"/>
              </a:rPr>
              <a:t>Node</a:t>
            </a:r>
            <a:r>
              <a:rPr lang="tr-TR" b="1" dirty="0">
                <a:ea typeface="ＭＳ Ｐゴシック"/>
              </a:rPr>
              <a:t>)</a:t>
            </a:r>
            <a:endParaRPr lang="tr-TR" b="1" dirty="0" err="1"/>
          </a:p>
        </p:txBody>
      </p:sp>
      <p:pic>
        <p:nvPicPr>
          <p:cNvPr id="6" name="Content Placeholder 5" descr="A diagram of a computer code&#10;&#10;Description automatically generated">
            <a:extLst>
              <a:ext uri="{FF2B5EF4-FFF2-40B4-BE49-F238E27FC236}">
                <a16:creationId xmlns:a16="http://schemas.microsoft.com/office/drawing/2014/main" id="{52D08982-C676-956B-37DA-6869C251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6607"/>
            <a:ext cx="9143998" cy="1849843"/>
          </a:xfrm>
        </p:spPr>
      </p:pic>
      <p:pic>
        <p:nvPicPr>
          <p:cNvPr id="8" name="Picture 7" descr="A black and white diagram&#10;&#10;Description automatically generated">
            <a:extLst>
              <a:ext uri="{FF2B5EF4-FFF2-40B4-BE49-F238E27FC236}">
                <a16:creationId xmlns:a16="http://schemas.microsoft.com/office/drawing/2014/main" id="{984567AC-CB7E-7345-BCE9-31E913DD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068"/>
            <a:ext cx="9143999" cy="1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FCB1-B136-A924-4F00-BA23E14F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849790"/>
            <a:ext cx="8333848" cy="601538"/>
          </a:xfrm>
        </p:spPr>
        <p:txBody>
          <a:bodyPr/>
          <a:lstStyle/>
          <a:p>
            <a:r>
              <a:rPr lang="tr-TR" b="1" dirty="0">
                <a:ea typeface="ＭＳ Ｐゴシック"/>
                <a:cs typeface="Arial"/>
              </a:rPr>
              <a:t>ROS </a:t>
            </a:r>
            <a:r>
              <a:rPr lang="tr-TR" b="1" dirty="0" err="1">
                <a:ea typeface="ＭＳ Ｐゴシック"/>
                <a:cs typeface="Arial"/>
              </a:rPr>
              <a:t>Implementation</a:t>
            </a:r>
            <a:r>
              <a:rPr lang="tr-TR" b="1" dirty="0">
                <a:ea typeface="ＭＳ Ｐゴシック"/>
                <a:cs typeface="Arial"/>
              </a:rPr>
              <a:t> (</a:t>
            </a:r>
            <a:r>
              <a:rPr lang="tr-TR" b="1" dirty="0" err="1">
                <a:ea typeface="ＭＳ Ｐゴシック"/>
                <a:cs typeface="Arial"/>
              </a:rPr>
              <a:t>with</a:t>
            </a:r>
            <a:r>
              <a:rPr lang="tr-TR" b="1" dirty="0">
                <a:ea typeface="ＭＳ Ｐゴシック"/>
                <a:cs typeface="Arial"/>
              </a:rPr>
              <a:t> Test </a:t>
            </a:r>
            <a:r>
              <a:rPr lang="tr-TR" b="1" dirty="0" err="1">
                <a:ea typeface="ＭＳ Ｐゴシック"/>
                <a:cs typeface="Arial"/>
              </a:rPr>
              <a:t>Node</a:t>
            </a:r>
            <a:r>
              <a:rPr lang="tr-TR" b="1" dirty="0">
                <a:ea typeface="ＭＳ Ｐゴシック"/>
                <a:cs typeface="Arial"/>
              </a:rPr>
              <a:t>)</a:t>
            </a:r>
            <a:endParaRPr lang="tr-TR" dirty="0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2103-A0CC-FC5C-E8F0-AA95F94A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2"/>
              <a:buChar char="•"/>
            </a:pPr>
            <a:r>
              <a:rPr lang="en-US" sz="1800" dirty="0">
                <a:ea typeface="ＭＳ Ｐゴシック"/>
                <a:cs typeface="Arial"/>
              </a:rPr>
              <a:t>Utilize the ROS node2node communication</a:t>
            </a:r>
          </a:p>
          <a:p>
            <a:pPr marL="0" indent="0">
              <a:buClr>
                <a:srgbClr val="0065BD"/>
              </a:buClr>
              <a:buNone/>
            </a:pPr>
            <a:endParaRPr lang="en-US" sz="1800">
              <a:ea typeface="ＭＳ Ｐゴシック"/>
              <a:cs typeface="Arial"/>
            </a:endParaRPr>
          </a:p>
          <a:p>
            <a:pPr>
              <a:buClr>
                <a:srgbClr val="0065BD"/>
              </a:buClr>
              <a:buFont typeface="Arial" charset="2"/>
              <a:buChar char="•"/>
            </a:pPr>
            <a:r>
              <a:rPr lang="en-US" sz="1800" dirty="0">
                <a:ea typeface="ＭＳ Ｐゴシック"/>
                <a:cs typeface="Arial"/>
              </a:rPr>
              <a:t>On parallel use a "~perfectly arranged determiner"</a:t>
            </a:r>
          </a:p>
          <a:p>
            <a:pPr marL="534670" lvl="1" indent="-267970">
              <a:buClr>
                <a:srgbClr val="0065BD"/>
              </a:buClr>
              <a:buFont typeface="Courier New" charset="2"/>
              <a:buChar char="o"/>
            </a:pPr>
            <a:r>
              <a:rPr lang="en-US" sz="1800" dirty="0">
                <a:ea typeface="ＭＳ Ｐゴシック"/>
                <a:cs typeface="Arial"/>
              </a:rPr>
              <a:t>Use the branch for each step after "/</a:t>
            </a:r>
            <a:r>
              <a:rPr lang="en-US" sz="1800" dirty="0" err="1">
                <a:ea typeface="ＭＳ Ｐゴシック"/>
                <a:cs typeface="Arial"/>
              </a:rPr>
              <a:t>im</a:t>
            </a:r>
            <a:r>
              <a:rPr lang="en-US" sz="1800" dirty="0">
                <a:ea typeface="ＭＳ Ｐゴシック"/>
                <a:cs typeface="Arial"/>
              </a:rPr>
              <a:t>" topic</a:t>
            </a:r>
          </a:p>
          <a:p>
            <a:pPr marL="801370" lvl="2">
              <a:buClr>
                <a:srgbClr val="0065BD"/>
              </a:buClr>
              <a:buFont typeface="Wingdings" charset="2"/>
              <a:buChar char="§"/>
            </a:pPr>
            <a:endParaRPr lang="en-US">
              <a:ea typeface="ＭＳ Ｐゴシック"/>
              <a:cs typeface="Arial"/>
            </a:endParaRPr>
          </a:p>
          <a:p>
            <a:pPr marL="801370" lvl="2">
              <a:buClr>
                <a:srgbClr val="0065BD"/>
              </a:buClr>
              <a:buFont typeface="Wingdings" charset="2"/>
              <a:buChar char="§"/>
            </a:pPr>
            <a:endParaRPr lang="en-US">
              <a:ea typeface="ＭＳ Ｐゴシック"/>
              <a:cs typeface="Arial"/>
            </a:endParaRPr>
          </a:p>
          <a:p>
            <a:pPr>
              <a:buClr>
                <a:srgbClr val="0065BD"/>
              </a:buClr>
              <a:buFont typeface="Arial" charset="2"/>
              <a:buChar char="•"/>
            </a:pPr>
            <a:endParaRPr lang="en-US">
              <a:ea typeface="ＭＳ Ｐゴシック"/>
              <a:cs typeface="Arial"/>
            </a:endParaRPr>
          </a:p>
        </p:txBody>
      </p:sp>
      <p:pic>
        <p:nvPicPr>
          <p:cNvPr id="6" name="Picture 5" descr="A diagram of a algorithm&#10;&#10;Description automatically generated">
            <a:extLst>
              <a:ext uri="{FF2B5EF4-FFF2-40B4-BE49-F238E27FC236}">
                <a16:creationId xmlns:a16="http://schemas.microsoft.com/office/drawing/2014/main" id="{C4116606-88D5-FBA0-ECB8-E86BC68C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7" b="432"/>
          <a:stretch/>
        </p:blipFill>
        <p:spPr>
          <a:xfrm>
            <a:off x="-1" y="3467239"/>
            <a:ext cx="9147230" cy="24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1C10-CFE1-31A4-4021-8D63EC65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ROS Reading Camera (/ros2im)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EF00-C3FD-A9FB-29E3-75A052B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Other nodes subscribe 1 topic</a:t>
            </a:r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  <a:cs typeface="Arial"/>
              </a:rPr>
              <a:t>But /ros2im subscribes 2 topics</a:t>
            </a:r>
            <a:endParaRPr lang="en-US">
              <a:cs typeface="Arial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  <a:cs typeface="Arial"/>
              </a:rPr>
              <a:t>They should be combined.</a:t>
            </a:r>
          </a:p>
          <a:p>
            <a:pPr marL="534670" lvl="1" indent="-267970">
              <a:buFont typeface="Courier New" charset="2"/>
              <a:buChar char="o"/>
            </a:pPr>
            <a:endParaRPr lang="en-US">
              <a:ea typeface="ＭＳ Ｐゴシック"/>
              <a:cs typeface="Arial"/>
            </a:endParaRPr>
          </a:p>
          <a:p>
            <a:endParaRPr lang="en-US">
              <a:ea typeface="ＭＳ Ｐゴシック"/>
              <a:cs typeface="Arial"/>
            </a:endParaRPr>
          </a:p>
          <a:p>
            <a:r>
              <a:rPr lang="en-US">
                <a:ea typeface="ＭＳ Ｐゴシック"/>
                <a:cs typeface="Arial"/>
              </a:rPr>
              <a:t>Approximate Time </a:t>
            </a:r>
            <a:r>
              <a:rPr lang="en-US" err="1">
                <a:ea typeface="ＭＳ Ｐゴシック"/>
                <a:cs typeface="Arial"/>
              </a:rPr>
              <a:t>Synchroniser</a:t>
            </a:r>
            <a:endParaRPr lang="en-US">
              <a:ea typeface="ＭＳ Ｐゴシック"/>
              <a:cs typeface="Arial"/>
            </a:endParaRPr>
          </a:p>
        </p:txBody>
      </p:sp>
      <p:pic>
        <p:nvPicPr>
          <p:cNvPr id="5" name="Picture 4" descr="A clock with roman numerals&#10;&#10;Description automatically generated">
            <a:extLst>
              <a:ext uri="{FF2B5EF4-FFF2-40B4-BE49-F238E27FC236}">
                <a16:creationId xmlns:a16="http://schemas.microsoft.com/office/drawing/2014/main" id="{DA98C70E-1E0E-54F6-9AF7-A8F572A6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600" y="3804108"/>
            <a:ext cx="2815066" cy="21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E973-F080-B24D-A467-6B1E2E7C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Time Synchronization in ROS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C3EE-50A5-8F6F-C867-F1E95B8C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ea typeface="ＭＳ Ｐゴシック"/>
                <a:cs typeface="Arial"/>
              </a:rPr>
              <a:t>TimeSynchronizer</a:t>
            </a:r>
            <a:r>
              <a:rPr lang="en-US">
                <a:ea typeface="ＭＳ Ｐゴシック"/>
                <a:cs typeface="Arial"/>
              </a:rPr>
              <a:t>: </a:t>
            </a:r>
            <a:endParaRPr lang="en-US"/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  <a:cs typeface="Arial"/>
              </a:rPr>
              <a:t>Perfect but Unimplementable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 err="1">
                <a:ea typeface="ＭＳ Ｐゴシック"/>
                <a:cs typeface="Arial"/>
              </a:rPr>
              <a:t>ApproximateTimeSynchronizer</a:t>
            </a:r>
            <a:r>
              <a:rPr lang="en-US">
                <a:ea typeface="ＭＳ Ｐゴシック"/>
                <a:cs typeface="Arial"/>
              </a:rPr>
              <a:t>:</a:t>
            </a:r>
            <a:endParaRPr lang="en-US">
              <a:cs typeface="Arial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  <a:cs typeface="Arial"/>
              </a:rPr>
              <a:t>Frame loss possible but works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6" name="Picture 5" descr="A line of lines with dots and lines&#10;&#10;Description automatically generated">
            <a:extLst>
              <a:ext uri="{FF2B5EF4-FFF2-40B4-BE49-F238E27FC236}">
                <a16:creationId xmlns:a16="http://schemas.microsoft.com/office/drawing/2014/main" id="{952BDE46-FBC3-DA31-B959-5331B9EB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3735093"/>
            <a:ext cx="5926265" cy="23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 dirty="0">
                <a:ea typeface="ＭＳ Ｐゴシック"/>
                <a:cs typeface="Arial"/>
              </a:rPr>
              <a:t>DATA ANNOTATION</a:t>
            </a:r>
          </a:p>
          <a:p>
            <a:r>
              <a:rPr lang="en-US" sz="4800" b="1" dirty="0">
                <a:ea typeface="ＭＳ Ｐゴシック"/>
                <a:cs typeface="Arial"/>
              </a:rPr>
              <a:t>TRAINING AND TEST</a:t>
            </a:r>
            <a:endParaRPr lang="en-US" sz="4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08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1B7A-EB1F-08A5-489C-B74F478C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Data Collection and Annotation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7C6B-E6D3-5EB2-6EBF-F0FCB9AB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2"/>
              <a:buChar char="•"/>
            </a:pPr>
            <a:r>
              <a:rPr lang="en-US">
                <a:ea typeface="ＭＳ Ｐゴシック"/>
              </a:rPr>
              <a:t>8 Recordings</a:t>
            </a:r>
          </a:p>
          <a:p>
            <a:pPr marL="342900" indent="-342900">
              <a:buFont typeface="Arial" charset="2"/>
              <a:buChar char="•"/>
            </a:pPr>
            <a:r>
              <a:rPr lang="en-US">
                <a:ea typeface="ＭＳ Ｐゴシック"/>
              </a:rPr>
              <a:t>4 Cameras: 2 top views, 2 side views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Resim 3" descr="salon oyun ve sporları, oyunlar, masaüstü oyunu, masa oyunu içeren bir resim&#10;&#10;Açıklama otomatik olarak oluşturuldu">
            <a:extLst>
              <a:ext uri="{FF2B5EF4-FFF2-40B4-BE49-F238E27FC236}">
                <a16:creationId xmlns:a16="http://schemas.microsoft.com/office/drawing/2014/main" id="{7B30ECF4-6090-092B-7342-EB4CC8C8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00" y="2499361"/>
            <a:ext cx="3330000" cy="1867500"/>
          </a:xfrm>
          <a:prstGeom prst="rect">
            <a:avLst/>
          </a:prstGeom>
        </p:spPr>
      </p:pic>
      <p:pic>
        <p:nvPicPr>
          <p:cNvPr id="5" name="Resim 4" descr="masa oyunu, oyunlar, masaüstü oyunu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5BA14E95-1378-38B2-20A1-5176D73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97" y="4422657"/>
            <a:ext cx="3328417" cy="1869723"/>
          </a:xfrm>
          <a:prstGeom prst="rect">
            <a:avLst/>
          </a:prstGeom>
        </p:spPr>
      </p:pic>
      <p:pic>
        <p:nvPicPr>
          <p:cNvPr id="6" name="Resim 5" descr="giyim, masa oyunu, masaüstü oyunu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A6CFB1AA-4F56-8271-CCAD-885782A8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94139"/>
            <a:ext cx="3328417" cy="1869724"/>
          </a:xfrm>
          <a:prstGeom prst="rect">
            <a:avLst/>
          </a:prstGeom>
        </p:spPr>
      </p:pic>
      <p:pic>
        <p:nvPicPr>
          <p:cNvPr id="7" name="Resim 6" descr="kalıp, desen, düzen, tekstil, Desen (Moda Tasarımı), masa içeren bir resim&#10;&#10;Açıklama otomatik olarak oluşturuldu">
            <a:extLst>
              <a:ext uri="{FF2B5EF4-FFF2-40B4-BE49-F238E27FC236}">
                <a16:creationId xmlns:a16="http://schemas.microsoft.com/office/drawing/2014/main" id="{09E956DE-EBDA-4AE3-76F4-5050544A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422657"/>
            <a:ext cx="3328417" cy="18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9FE7-E7C9-777A-C1D8-193D6F60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Data Collection and Annotation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EE35-0F62-ED1C-6BE4-65D169C4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ea typeface="ＭＳ Ｐゴシック"/>
              </a:rPr>
              <a:t>Training Dataset:</a:t>
            </a:r>
          </a:p>
          <a:p>
            <a:pPr marL="457200" indent="-457200">
              <a:buFont typeface="Arial" charset="2"/>
              <a:buChar char="•"/>
            </a:pPr>
            <a:r>
              <a:rPr lang="en-US">
                <a:ea typeface="ＭＳ Ｐゴシック"/>
              </a:rPr>
              <a:t>6 recordings, 4 cameras</a:t>
            </a:r>
          </a:p>
          <a:p>
            <a:pPr marL="457200" indent="-457200">
              <a:buFont typeface="Arial" charset="2"/>
              <a:buChar char="•"/>
            </a:pPr>
            <a:r>
              <a:rPr lang="en-US">
                <a:ea typeface="ＭＳ Ｐゴシック"/>
              </a:rPr>
              <a:t>Total  of 132 training </a:t>
            </a:r>
            <a:endParaRPr lang="en-US"/>
          </a:p>
          <a:p>
            <a:pPr marL="0" indent="0">
              <a:buNone/>
            </a:pPr>
            <a:r>
              <a:rPr lang="en-US">
                <a:ea typeface="ＭＳ Ｐゴシック"/>
              </a:rPr>
              <a:t>  images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502FC8-F416-4C9E-25C3-2A13E6097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188838"/>
              </p:ext>
            </p:extLst>
          </p:nvPr>
        </p:nvGraphicFramePr>
        <p:xfrm>
          <a:off x="3713499" y="1450462"/>
          <a:ext cx="4921391" cy="4406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45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003B-EB61-54B5-5895-E90003CE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Data Collection and Annotation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CC60-712E-FF21-F16B-95FF5683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ea typeface="ＭＳ Ｐゴシック"/>
                <a:cs typeface="Arial"/>
              </a:rPr>
              <a:t>Validation Dataset:</a:t>
            </a:r>
            <a:endParaRPr lang="en-US"/>
          </a:p>
          <a:p>
            <a:pPr marL="457200" indent="-457200">
              <a:buFont typeface="Arial,Sans-Serif" charset="2"/>
              <a:buChar char="•"/>
            </a:pPr>
            <a:r>
              <a:rPr lang="en-US">
                <a:ea typeface="ＭＳ Ｐゴシック"/>
                <a:cs typeface="Arial"/>
              </a:rPr>
              <a:t>1 recording,  2 top views</a:t>
            </a:r>
          </a:p>
          <a:p>
            <a:pPr marL="457200" indent="-457200">
              <a:buFont typeface="Arial,Sans-Serif" charset="2"/>
              <a:buChar char="•"/>
            </a:pPr>
            <a:r>
              <a:rPr lang="en-US">
                <a:ea typeface="ＭＳ Ｐゴシック"/>
                <a:cs typeface="Arial"/>
              </a:rPr>
              <a:t>Total  of 20 validation </a:t>
            </a:r>
            <a:endParaRPr lang="en-US">
              <a:cs typeface="Arial"/>
            </a:endParaRPr>
          </a:p>
          <a:p>
            <a:pPr marL="267970" lvl="1" indent="0">
              <a:buNone/>
            </a:pPr>
            <a:r>
              <a:rPr lang="en-US">
                <a:ea typeface="ＭＳ Ｐゴシック"/>
                <a:cs typeface="Arial"/>
              </a:rPr>
              <a:t> images</a:t>
            </a: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>
              <a:ea typeface="ＭＳ Ｐゴシック"/>
              <a:cs typeface="Arial"/>
            </a:endParaRPr>
          </a:p>
          <a:p>
            <a:pPr marL="0" indent="0">
              <a:buNone/>
            </a:pPr>
            <a:r>
              <a:rPr lang="en-US">
                <a:ea typeface="ＭＳ Ｐゴシック"/>
                <a:cs typeface="Arial"/>
              </a:rPr>
              <a:t>Test Dataset:</a:t>
            </a:r>
            <a:endParaRPr lang="en-US"/>
          </a:p>
          <a:p>
            <a:pPr marL="457200" indent="-457200">
              <a:buFont typeface="Arial,Sans-Serif"/>
              <a:buChar char="•"/>
            </a:pPr>
            <a:r>
              <a:rPr lang="en-US">
                <a:ea typeface="ＭＳ Ｐゴシック"/>
                <a:cs typeface="Arial"/>
              </a:rPr>
              <a:t>1 recording,  2 top views</a:t>
            </a:r>
          </a:p>
          <a:p>
            <a:pPr marL="457200" indent="-457200">
              <a:buFont typeface="Arial,Sans-Serif"/>
              <a:buChar char="•"/>
            </a:pPr>
            <a:r>
              <a:rPr lang="en-US">
                <a:ea typeface="ＭＳ Ｐゴシック"/>
                <a:cs typeface="Arial"/>
              </a:rPr>
              <a:t>Total  of 20 test</a:t>
            </a:r>
            <a:endParaRPr lang="en-US">
              <a:cs typeface="Arial"/>
            </a:endParaRPr>
          </a:p>
          <a:p>
            <a:pPr marL="267970" lvl="1" indent="0">
              <a:buNone/>
            </a:pPr>
            <a:r>
              <a:rPr lang="en-US">
                <a:cs typeface="Arial"/>
              </a:rPr>
              <a:t> images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B4C5FC-6BA1-3334-24A8-17272E521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776141"/>
              </p:ext>
            </p:extLst>
          </p:nvPr>
        </p:nvGraphicFramePr>
        <p:xfrm>
          <a:off x="5011228" y="941352"/>
          <a:ext cx="3244326" cy="298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8" name="Diagram 197">
            <a:extLst>
              <a:ext uri="{FF2B5EF4-FFF2-40B4-BE49-F238E27FC236}">
                <a16:creationId xmlns:a16="http://schemas.microsoft.com/office/drawing/2014/main" id="{6F7703A1-D6EF-8BA0-9A02-BC7E30BDD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98795"/>
              </p:ext>
            </p:extLst>
          </p:nvPr>
        </p:nvGraphicFramePr>
        <p:xfrm>
          <a:off x="5051157" y="3237334"/>
          <a:ext cx="3244326" cy="298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8453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A248-453D-D050-4F6B-2403F4D7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Data Collection and Annotation</a:t>
            </a:r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125F322E-D624-9F92-DF2C-C9FA3D3CD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426" b="46116"/>
          <a:stretch/>
        </p:blipFill>
        <p:spPr>
          <a:xfrm rot="5400000">
            <a:off x="4218861" y="1654102"/>
            <a:ext cx="4323906" cy="45087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3F2F19-3A4B-279D-2775-244ADA3786BC}"/>
              </a:ext>
            </a:extLst>
          </p:cNvPr>
          <p:cNvSpPr txBox="1">
            <a:spLocks/>
          </p:cNvSpPr>
          <p:nvPr/>
        </p:nvSpPr>
        <p:spPr bwMode="auto">
          <a:xfrm>
            <a:off x="508000" y="1747523"/>
            <a:ext cx="4661153" cy="13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ea typeface="ＭＳ Ｐゴシック"/>
              </a:rPr>
              <a:t>Data Distribution:</a:t>
            </a:r>
          </a:p>
          <a:p>
            <a:r>
              <a:rPr lang="en-US" kern="0" dirty="0">
                <a:ea typeface="ＭＳ Ｐゴシック"/>
              </a:rPr>
              <a:t>12 piece + hand + checkerboard </a:t>
            </a:r>
          </a:p>
          <a:p>
            <a:r>
              <a:rPr lang="en-US" kern="0" dirty="0">
                <a:ea typeface="ＭＳ Ｐゴシック"/>
              </a:rPr>
              <a:t>Not evenly distributed</a:t>
            </a:r>
          </a:p>
        </p:txBody>
      </p:sp>
    </p:spTree>
    <p:extLst>
      <p:ext uri="{BB962C8B-B14F-4D97-AF65-F5344CB8AC3E}">
        <p14:creationId xmlns:p14="http://schemas.microsoft.com/office/powerpoint/2010/main" val="245328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E362-33B2-A639-64D0-DC334BAB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CVAT: Computer Vision Annotation Tool</a:t>
            </a: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E9CC41-ECEC-3F3A-24EF-67FF9A40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669963"/>
            <a:ext cx="8128000" cy="35687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404F6-6525-D153-5408-34A1FF731313}"/>
              </a:ext>
            </a:extLst>
          </p:cNvPr>
          <p:cNvSpPr txBox="1"/>
          <p:nvPr/>
        </p:nvSpPr>
        <p:spPr>
          <a:xfrm>
            <a:off x="770021" y="1528010"/>
            <a:ext cx="75438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Easy-to-use, open-source, collaborative web-based tool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Allows the use of state-of-the-art segmentation methods (e.g., Segment Anything, HRNET)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ＭＳ Ｐゴシック" charset="0"/>
              </a:rPr>
              <a:t>Motivation</a:t>
            </a:r>
            <a:endParaRPr lang="tr-TR"/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Project Steps &amp; Work Distribution</a:t>
            </a:r>
            <a:endParaRPr lang="en-US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Project Pipeline (ROS Nodes &amp; Topics)</a:t>
            </a:r>
            <a:endParaRPr lang="en-US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Deeper Look Into Project Steps</a:t>
            </a:r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ＭＳ Ｐゴシック" charset="0"/>
              </a:rPr>
              <a:t>Accuracy and Delay Results</a:t>
            </a:r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ＭＳ Ｐゴシック" charset="0"/>
              </a:rPr>
              <a:t>Demo</a:t>
            </a:r>
          </a:p>
          <a:p>
            <a:pPr marL="228600" indent="-228600">
              <a:buFont typeface="Arial" charset="2"/>
              <a:buChar char="•"/>
            </a:pPr>
            <a:r>
              <a:rPr lang="en-US">
                <a:latin typeface="Arial"/>
                <a:ea typeface="ＭＳ Ｐゴシック"/>
                <a:cs typeface="ＭＳ Ｐゴシック" charset="0"/>
              </a:rPr>
              <a:t>Future Scope</a:t>
            </a:r>
          </a:p>
          <a:p>
            <a:pPr marL="0" indent="0">
              <a:buNone/>
            </a:pPr>
            <a:endParaRPr lang="en-US">
              <a:latin typeface="Arial"/>
              <a:ea typeface="ＭＳ Ｐゴシック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1BE2-8311-BFCC-D973-84212AA7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Why didn't we use MIVOS?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DC7A-E21B-0D9B-4FE5-28CD91F6E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Poor quality of the pieces</a:t>
            </a:r>
          </a:p>
          <a:p>
            <a:endParaRPr lang="en-US"/>
          </a:p>
          <a:p>
            <a:r>
              <a:rPr lang="en-US">
                <a:ea typeface="ＭＳ Ｐゴシック"/>
              </a:rPr>
              <a:t>Insufficient support of instances</a:t>
            </a:r>
          </a:p>
          <a:p>
            <a:endParaRPr lang="en-US"/>
          </a:p>
          <a:p>
            <a:r>
              <a:rPr lang="en-US">
                <a:ea typeface="ＭＳ Ｐゴシック"/>
              </a:rPr>
              <a:t>Fast hand movements</a:t>
            </a:r>
          </a:p>
          <a:p>
            <a:endParaRPr lang="en-US"/>
          </a:p>
          <a:p>
            <a:r>
              <a:rPr lang="en-US">
                <a:ea typeface="ＭＳ Ｐゴシック"/>
              </a:rPr>
              <a:t>Too chaotic piece distribution</a:t>
            </a:r>
          </a:p>
          <a:p>
            <a:endParaRPr lang="en-US"/>
          </a:p>
          <a:p>
            <a:pPr marL="266700" lvl="1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Rectangle: Rounded Corners 3" descr="we">
            <a:extLst>
              <a:ext uri="{FF2B5EF4-FFF2-40B4-BE49-F238E27FC236}">
                <a16:creationId xmlns:a16="http://schemas.microsoft.com/office/drawing/2014/main" id="{26795D25-1485-42B9-6A8D-C21F3F19B844}"/>
              </a:ext>
            </a:extLst>
          </p:cNvPr>
          <p:cNvSpPr/>
          <p:nvPr/>
        </p:nvSpPr>
        <p:spPr bwMode="auto">
          <a:xfrm>
            <a:off x="372979" y="4752474"/>
            <a:ext cx="8133347" cy="1311442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EC26A-5543-4113-4202-DA7AA05EF450}"/>
              </a:ext>
            </a:extLst>
          </p:cNvPr>
          <p:cNvSpPr txBox="1"/>
          <p:nvPr/>
        </p:nvSpPr>
        <p:spPr>
          <a:xfrm>
            <a:off x="637673" y="5197640"/>
            <a:ext cx="800099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bg1"/>
                </a:solidFill>
                <a:latin typeface="Arial"/>
                <a:ea typeface="ＭＳ Ｐゴシック"/>
              </a:rPr>
              <a:t>Solution: Through use of CVAT, add some manual input</a:t>
            </a:r>
            <a:endParaRPr lang="en-US" sz="2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2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80F5-FBBB-E020-1755-D8A55193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How did we do the annotation in CVAT: GIF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3D7A3D-C23C-3C97-1C66-1FD0563ED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1" y="1456704"/>
            <a:ext cx="6845969" cy="4731994"/>
          </a:xfrm>
        </p:spPr>
      </p:pic>
    </p:spTree>
    <p:extLst>
      <p:ext uri="{BB962C8B-B14F-4D97-AF65-F5344CB8AC3E}">
        <p14:creationId xmlns:p14="http://schemas.microsoft.com/office/powerpoint/2010/main" val="27525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E380-9C62-7F19-81A8-0CDF6484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Final annotation outcome per frame</a:t>
            </a:r>
            <a:endParaRPr lang="en-US"/>
          </a:p>
        </p:txBody>
      </p:sp>
      <p:pic>
        <p:nvPicPr>
          <p:cNvPr id="4" name="Content Placeholder 3" descr="A person&amp;#39;s hand on a checkerboard&#10;&#10;Description automatically generated">
            <a:extLst>
              <a:ext uri="{FF2B5EF4-FFF2-40B4-BE49-F238E27FC236}">
                <a16:creationId xmlns:a16="http://schemas.microsoft.com/office/drawing/2014/main" id="{2DAC9A2B-A0C2-8BCA-5891-30F107949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234" y="1449138"/>
            <a:ext cx="5961531" cy="4819315"/>
          </a:xfrm>
        </p:spPr>
      </p:pic>
    </p:spTree>
    <p:extLst>
      <p:ext uri="{BB962C8B-B14F-4D97-AF65-F5344CB8AC3E}">
        <p14:creationId xmlns:p14="http://schemas.microsoft.com/office/powerpoint/2010/main" val="394642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 dirty="0">
                <a:ea typeface="ＭＳ Ｐゴシック"/>
                <a:cs typeface="Arial"/>
              </a:rPr>
              <a:t>YOLO MODELS</a:t>
            </a:r>
            <a:endParaRPr lang="en-US" sz="4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62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AD94-E457-9C21-7644-42A275F99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4 sizes of YOLO v8 model:</a:t>
            </a:r>
          </a:p>
          <a:p>
            <a:pPr marL="801370" lvl="2"/>
            <a:r>
              <a:rPr lang="en-US">
                <a:ea typeface="ＭＳ Ｐゴシック"/>
                <a:cs typeface="Arial"/>
              </a:rPr>
              <a:t>Nano</a:t>
            </a:r>
          </a:p>
          <a:p>
            <a:pPr marL="801370" lvl="2"/>
            <a:r>
              <a:rPr lang="en-US">
                <a:ea typeface="ＭＳ Ｐゴシック"/>
                <a:cs typeface="Arial"/>
              </a:rPr>
              <a:t>Small </a:t>
            </a:r>
          </a:p>
          <a:p>
            <a:pPr marL="801370" lvl="2"/>
            <a:r>
              <a:rPr lang="en-US">
                <a:ea typeface="ＭＳ Ｐゴシック"/>
                <a:cs typeface="Arial"/>
              </a:rPr>
              <a:t>Medium</a:t>
            </a:r>
          </a:p>
          <a:p>
            <a:pPr marL="801370" lvl="2"/>
            <a:r>
              <a:rPr lang="en-US">
                <a:ea typeface="ＭＳ Ｐゴシック"/>
                <a:cs typeface="Arial"/>
              </a:rPr>
              <a:t>Large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702BA38B-C7D8-75DE-9ECD-CBA11A2A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</a:rPr>
              <a:t>YOLO Model </a:t>
            </a:r>
            <a:r>
              <a:rPr lang="tr-TR" err="1">
                <a:ea typeface="ＭＳ Ｐゴシック"/>
              </a:rPr>
              <a:t>Selection</a:t>
            </a:r>
            <a:endParaRPr lang="tr-TR" err="1"/>
          </a:p>
        </p:txBody>
      </p:sp>
      <p:pic>
        <p:nvPicPr>
          <p:cNvPr id="2" name="Resim 1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9364BCD6-6C05-9059-E8DB-7EDBA5F9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71" y="3933189"/>
            <a:ext cx="5278304" cy="2149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CE491-ABBD-4ED0-F57C-5623D9E34596}"/>
              </a:ext>
            </a:extLst>
          </p:cNvPr>
          <p:cNvSpPr txBox="1"/>
          <p:nvPr/>
        </p:nvSpPr>
        <p:spPr>
          <a:xfrm>
            <a:off x="633141" y="6341524"/>
            <a:ext cx="788857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  <a:cs typeface="Arial"/>
              </a:rPr>
              <a:t>Figure: Parameters of YOLO models. Adapted from https://github.com/ultralytics/ultralytics</a:t>
            </a:r>
            <a:endParaRPr lang="en-US" sz="1500">
              <a:latin typeface="Arial"/>
              <a:ea typeface="ＭＳ Ｐゴシック"/>
            </a:endParaRPr>
          </a:p>
        </p:txBody>
      </p:sp>
      <p:pic>
        <p:nvPicPr>
          <p:cNvPr id="5" name="Picture 4" descr="Yolo V8: A Deep Dive Into Its Advanced Functions and New Features | by  Mujtaba Raza | Medium">
            <a:extLst>
              <a:ext uri="{FF2B5EF4-FFF2-40B4-BE49-F238E27FC236}">
                <a16:creationId xmlns:a16="http://schemas.microsoft.com/office/drawing/2014/main" id="{10B226AD-77A1-0017-F969-842000EA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51" y="1794487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A2F821-03DB-9BD8-5F51-65A026C0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pic>
        <p:nvPicPr>
          <p:cNvPr id="4" name="İçerik Yer Tutucusu 3" descr="metin, diyagram, harita, plan içeren bir resim&#10;&#10;Açıklama otomatik olarak oluşturuldu">
            <a:extLst>
              <a:ext uri="{FF2B5EF4-FFF2-40B4-BE49-F238E27FC236}">
                <a16:creationId xmlns:a16="http://schemas.microsoft.com/office/drawing/2014/main" id="{DAB7FE70-40FC-BCDE-2A6D-C19E49CFF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1" t="245" r="60026"/>
          <a:stretch/>
        </p:blipFill>
        <p:spPr>
          <a:xfrm>
            <a:off x="4749950" y="2097775"/>
            <a:ext cx="2909505" cy="3652806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99B08A3-DE6B-2578-4F38-F1C5BEC64923}"/>
              </a:ext>
            </a:extLst>
          </p:cNvPr>
          <p:cNvSpPr txBox="1"/>
          <p:nvPr/>
        </p:nvSpPr>
        <p:spPr>
          <a:xfrm>
            <a:off x="4752893" y="5802782"/>
            <a:ext cx="287322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>
                <a:latin typeface="Arial"/>
                <a:ea typeface="ＭＳ Ｐゴシック"/>
              </a:rPr>
              <a:t>Figure2: Training </a:t>
            </a:r>
            <a:r>
              <a:rPr lang="tr-TR" sz="1500" err="1">
                <a:latin typeface="Arial"/>
                <a:ea typeface="ＭＳ Ｐゴシック"/>
              </a:rPr>
              <a:t>curves</a:t>
            </a:r>
            <a:r>
              <a:rPr lang="tr-TR" sz="1500">
                <a:latin typeface="Arial"/>
                <a:ea typeface="ＭＳ Ｐゴシック"/>
              </a:rPr>
              <a:t> </a:t>
            </a:r>
            <a:r>
              <a:rPr lang="tr-TR" sz="1500" err="1">
                <a:latin typeface="Arial"/>
                <a:ea typeface="ＭＳ Ｐゴシック"/>
              </a:rPr>
              <a:t>for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medium</a:t>
            </a:r>
            <a:r>
              <a:rPr lang="tr-TR" sz="1500">
                <a:latin typeface="Arial"/>
                <a:ea typeface="ＭＳ Ｐゴシック"/>
              </a:rPr>
              <a:t> model.</a:t>
            </a:r>
            <a:endParaRPr lang="tr-TR" sz="1500"/>
          </a:p>
        </p:txBody>
      </p:sp>
      <p:pic>
        <p:nvPicPr>
          <p:cNvPr id="6" name="Resim 5" descr="metin, diyagram, harita, öykü gelişim çizgisi&#10;&#10;Açıklama otomatik olarak oluşturuldu">
            <a:extLst>
              <a:ext uri="{FF2B5EF4-FFF2-40B4-BE49-F238E27FC236}">
                <a16:creationId xmlns:a16="http://schemas.microsoft.com/office/drawing/2014/main" id="{1F9C82C8-7876-DDF9-AE2F-BA3976605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63" b="181"/>
          <a:stretch/>
        </p:blipFill>
        <p:spPr>
          <a:xfrm>
            <a:off x="838358" y="2103591"/>
            <a:ext cx="2910877" cy="3648425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3E99E6D-170F-0B29-8E14-0EF639501FCD}"/>
              </a:ext>
            </a:extLst>
          </p:cNvPr>
          <p:cNvSpPr txBox="1"/>
          <p:nvPr/>
        </p:nvSpPr>
        <p:spPr>
          <a:xfrm>
            <a:off x="832726" y="5793601"/>
            <a:ext cx="2744696" cy="572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>
                <a:latin typeface="Arial"/>
                <a:ea typeface="ＭＳ Ｐゴシック"/>
              </a:rPr>
              <a:t>Figure1: Training </a:t>
            </a:r>
            <a:r>
              <a:rPr lang="tr-TR" sz="1500" err="1">
                <a:latin typeface="Arial"/>
                <a:ea typeface="ＭＳ Ｐゴシック"/>
              </a:rPr>
              <a:t>curves</a:t>
            </a:r>
            <a:r>
              <a:rPr lang="tr-TR" sz="1500">
                <a:latin typeface="Arial"/>
                <a:ea typeface="ＭＳ Ｐゴシック"/>
              </a:rPr>
              <a:t> </a:t>
            </a:r>
            <a:r>
              <a:rPr lang="tr-TR" sz="1500" err="1">
                <a:latin typeface="Arial"/>
                <a:ea typeface="ＭＳ Ｐゴシック"/>
              </a:rPr>
              <a:t>for</a:t>
            </a:r>
            <a:r>
              <a:rPr lang="tr-TR" sz="1500">
                <a:latin typeface="Arial"/>
                <a:ea typeface="ＭＳ Ｐゴシック"/>
              </a:rPr>
              <a:t> </a:t>
            </a:r>
            <a:r>
              <a:rPr lang="tr-TR" sz="1500" err="1">
                <a:latin typeface="Arial"/>
                <a:ea typeface="ＭＳ Ｐゴシック"/>
              </a:rPr>
              <a:t>small</a:t>
            </a:r>
            <a:r>
              <a:rPr lang="tr-TR" sz="1500">
                <a:latin typeface="Arial"/>
                <a:ea typeface="ＭＳ Ｐゴシック"/>
              </a:rPr>
              <a:t> model.</a:t>
            </a:r>
            <a:endParaRPr lang="tr-TR" sz="150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23C1EF-4F27-0AE0-B6E9-78FD770DB694}"/>
              </a:ext>
            </a:extLst>
          </p:cNvPr>
          <p:cNvSpPr txBox="1"/>
          <p:nvPr/>
        </p:nvSpPr>
        <p:spPr>
          <a:xfrm>
            <a:off x="610914" y="1442280"/>
            <a:ext cx="55892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>
                <a:latin typeface="Arial"/>
                <a:ea typeface="ＭＳ Ｐゴシック"/>
              </a:rPr>
              <a:t>Training:</a:t>
            </a:r>
            <a:endParaRPr lang="tr-TR"/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Avoid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overfitting</a:t>
            </a:r>
            <a:r>
              <a:rPr lang="tr-TR">
                <a:latin typeface="Arial"/>
                <a:ea typeface="ＭＳ Ｐゴシック"/>
              </a:rPr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6622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B2E786-7BC8-52FF-718E-2B620C71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</a:rPr>
              <a:t>YOLO Model </a:t>
            </a:r>
            <a:r>
              <a:rPr lang="tr-TR" err="1">
                <a:ea typeface="ＭＳ Ｐゴシック"/>
              </a:rPr>
              <a:t>Selection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1B1D4E-29BB-ECA3-F563-4C2095D35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47800"/>
            <a:ext cx="8128000" cy="4724400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ea typeface="ＭＳ Ｐゴシック"/>
              </a:rPr>
              <a:t>Test: </a:t>
            </a:r>
            <a:r>
              <a:rPr lang="tr-TR" err="1">
                <a:ea typeface="ＭＳ Ｐゴシック"/>
              </a:rPr>
              <a:t>Confusion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matrices</a:t>
            </a:r>
            <a:endParaRPr lang="tr-TR">
              <a:ea typeface="ＭＳ Ｐゴシック"/>
            </a:endParaRPr>
          </a:p>
          <a:p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pieces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confused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with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each</a:t>
            </a:r>
            <a:r>
              <a:rPr lang="tr-TR">
                <a:ea typeface="ＭＳ Ｐゴシック"/>
              </a:rPr>
              <a:t> other.</a:t>
            </a:r>
          </a:p>
          <a:p>
            <a:pPr marL="0" indent="0">
              <a:buNone/>
            </a:pPr>
            <a:endParaRPr lang="tr-TR">
              <a:ea typeface="ＭＳ Ｐゴシック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1254B31-1A47-31B3-04D0-0CF5B5A263B4}"/>
              </a:ext>
            </a:extLst>
          </p:cNvPr>
          <p:cNvSpPr txBox="1"/>
          <p:nvPr/>
        </p:nvSpPr>
        <p:spPr>
          <a:xfrm>
            <a:off x="225778" y="5823184"/>
            <a:ext cx="39473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 err="1">
                <a:latin typeface="Arial"/>
                <a:ea typeface="ＭＳ Ｐゴシック"/>
              </a:rPr>
              <a:t>Figure</a:t>
            </a:r>
            <a:r>
              <a:rPr lang="tr-TR" sz="1500">
                <a:latin typeface="Arial"/>
                <a:ea typeface="ＭＳ Ｐゴシック"/>
              </a:rPr>
              <a:t> 1: </a:t>
            </a:r>
            <a:r>
              <a:rPr lang="tr-TR" sz="1500" err="1">
                <a:latin typeface="Arial"/>
                <a:ea typeface="ＭＳ Ｐゴシック"/>
              </a:rPr>
              <a:t>Confusion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matrix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for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large</a:t>
            </a:r>
            <a:r>
              <a:rPr lang="tr-TR" sz="1500">
                <a:latin typeface="Arial"/>
                <a:ea typeface="ＭＳ Ｐゴシック"/>
              </a:rPr>
              <a:t> model </a:t>
            </a:r>
            <a:r>
              <a:rPr lang="tr-TR" sz="1500" err="1">
                <a:latin typeface="Arial"/>
                <a:ea typeface="ＭＳ Ｐゴシック"/>
              </a:rPr>
              <a:t>with</a:t>
            </a:r>
            <a:r>
              <a:rPr lang="tr-TR" sz="1500">
                <a:latin typeface="Arial"/>
                <a:ea typeface="ＭＳ Ｐゴシック"/>
              </a:rPr>
              <a:t> test data</a:t>
            </a:r>
            <a:endParaRPr lang="tr-TR" sz="150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867382D-7BBD-C166-2F96-124B27925A65}"/>
              </a:ext>
            </a:extLst>
          </p:cNvPr>
          <p:cNvSpPr txBox="1"/>
          <p:nvPr/>
        </p:nvSpPr>
        <p:spPr>
          <a:xfrm>
            <a:off x="4722519" y="5823184"/>
            <a:ext cx="39473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 err="1">
                <a:latin typeface="Arial"/>
                <a:ea typeface="ＭＳ Ｐゴシック"/>
              </a:rPr>
              <a:t>Figure</a:t>
            </a:r>
            <a:r>
              <a:rPr lang="tr-TR" sz="1500">
                <a:latin typeface="Arial"/>
                <a:ea typeface="ＭＳ Ｐゴシック"/>
              </a:rPr>
              <a:t> 2: </a:t>
            </a:r>
            <a:r>
              <a:rPr lang="tr-TR" sz="1500" err="1">
                <a:latin typeface="Arial"/>
                <a:ea typeface="ＭＳ Ｐゴシック"/>
              </a:rPr>
              <a:t>Confusion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matrix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for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small</a:t>
            </a:r>
            <a:r>
              <a:rPr lang="tr-TR" sz="1500">
                <a:latin typeface="Arial"/>
                <a:ea typeface="ＭＳ Ｐゴシック"/>
              </a:rPr>
              <a:t> model </a:t>
            </a:r>
            <a:r>
              <a:rPr lang="tr-TR" sz="1500" err="1">
                <a:latin typeface="Arial"/>
                <a:ea typeface="ＭＳ Ｐゴシック"/>
              </a:rPr>
              <a:t>with</a:t>
            </a:r>
            <a:r>
              <a:rPr lang="tr-TR" sz="1500">
                <a:latin typeface="Arial"/>
                <a:ea typeface="ＭＳ Ｐゴシック"/>
              </a:rPr>
              <a:t> test data</a:t>
            </a:r>
            <a:endParaRPr lang="tr-TR" sz="150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4EFD8CF-F749-7AD5-5F91-5CB66F5A7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" r="36489" b="261"/>
          <a:stretch/>
        </p:blipFill>
        <p:spPr>
          <a:xfrm>
            <a:off x="4572000" y="2186622"/>
            <a:ext cx="4011964" cy="364937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283243FA-EDCF-627D-06B1-739BB59C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97" b="344"/>
          <a:stretch/>
        </p:blipFill>
        <p:spPr>
          <a:xfrm>
            <a:off x="247879" y="2237801"/>
            <a:ext cx="3913136" cy="35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317B95-B1A9-2A3E-5816-774AD65E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8086"/>
            <a:ext cx="8128000" cy="601538"/>
          </a:xfrm>
        </p:spPr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tr-TR"/>
          </a:p>
        </p:txBody>
      </p:sp>
      <p:pic>
        <p:nvPicPr>
          <p:cNvPr id="4" name="İçerik Yer Tutucusu 3" descr="metin, diyagram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CA01D7A-78E8-BCA7-86A7-0C241829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65" r="-131" b="2554"/>
          <a:stretch/>
        </p:blipFill>
        <p:spPr>
          <a:xfrm>
            <a:off x="1151107" y="1917079"/>
            <a:ext cx="6379569" cy="4061192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DDFED1A-2B54-E918-3E52-172DFBB2C11A}"/>
              </a:ext>
            </a:extLst>
          </p:cNvPr>
          <p:cNvSpPr txBox="1"/>
          <p:nvPr/>
        </p:nvSpPr>
        <p:spPr>
          <a:xfrm>
            <a:off x="509881" y="1206030"/>
            <a:ext cx="764445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>
                <a:latin typeface="Arial"/>
                <a:ea typeface="ＭＳ Ｐゴシック"/>
                <a:cs typeface="Segoe UI"/>
              </a:rPr>
              <a:t>Test: F1 </a:t>
            </a:r>
            <a:r>
              <a:rPr lang="tr-TR" err="1">
                <a:latin typeface="Arial"/>
                <a:ea typeface="ＭＳ Ｐゴシック"/>
                <a:cs typeface="Segoe UI"/>
              </a:rPr>
              <a:t>Scores</a:t>
            </a:r>
            <a:r>
              <a:rPr lang="tr-TR">
                <a:solidFill>
                  <a:srgbClr val="808080"/>
                </a:solidFill>
                <a:latin typeface="Arial"/>
                <a:ea typeface="ＭＳ Ｐゴシック"/>
                <a:cs typeface="Segoe UI"/>
              </a:rPr>
              <a:t>​</a:t>
            </a:r>
            <a:endParaRPr lang="tr-TR"/>
          </a:p>
          <a:p>
            <a:pPr marL="228600" indent="-228600" algn="l">
              <a:buFont typeface="Wingdings,Sans-Serif"/>
              <a:buChar char="§"/>
            </a:pP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Kings 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and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Queens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are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harder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to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tr-TR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detect</a:t>
            </a:r>
            <a:r>
              <a:rPr lang="tr-TR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FBF2E-6C38-124B-42D7-9F981EBEE980}"/>
              </a:ext>
            </a:extLst>
          </p:cNvPr>
          <p:cNvSpPr txBox="1"/>
          <p:nvPr/>
        </p:nvSpPr>
        <p:spPr>
          <a:xfrm>
            <a:off x="199359" y="5980813"/>
            <a:ext cx="65788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ＭＳ Ｐゴシック"/>
              </a:rPr>
              <a:t>Figure: F1 Score of medium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7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9AEF-4C12-6DA5-EDCA-335385EC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08679"/>
            <a:ext cx="8128000" cy="601538"/>
          </a:xfrm>
        </p:spPr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/>
          </a:p>
        </p:txBody>
      </p:sp>
      <p:pic>
        <p:nvPicPr>
          <p:cNvPr id="5" name="İçerik Yer Tutucusu 4" descr="metin, 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F87C13B3-25A1-2885-E600-BE9C1936A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69" b="1712"/>
          <a:stretch/>
        </p:blipFill>
        <p:spPr>
          <a:xfrm>
            <a:off x="212904" y="2487467"/>
            <a:ext cx="4951774" cy="3888780"/>
          </a:xfrm>
        </p:spPr>
      </p:pic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3B767AE3-75D3-4B5C-22FD-11869610D91C}"/>
              </a:ext>
            </a:extLst>
          </p:cNvPr>
          <p:cNvSpPr txBox="1">
            <a:spLocks/>
          </p:cNvSpPr>
          <p:nvPr/>
        </p:nvSpPr>
        <p:spPr bwMode="auto">
          <a:xfrm>
            <a:off x="508000" y="1306689"/>
            <a:ext cx="8128000" cy="150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tr-TR" kern="0">
                <a:ea typeface="ＭＳ Ｐゴシック"/>
              </a:rPr>
              <a:t>Test: F1 </a:t>
            </a:r>
            <a:r>
              <a:rPr lang="tr-TR" kern="0" err="1">
                <a:ea typeface="ＭＳ Ｐゴシック"/>
              </a:rPr>
              <a:t>Scores</a:t>
            </a:r>
            <a:endParaRPr lang="tr-TR"/>
          </a:p>
          <a:p>
            <a:pPr>
              <a:buFont typeface="Arial" charset="2"/>
              <a:buChar char="•"/>
            </a:pPr>
            <a:r>
              <a:rPr lang="tr-TR" kern="0" err="1">
                <a:ea typeface="ＭＳ Ｐゴシック"/>
              </a:rPr>
              <a:t>Confidence</a:t>
            </a:r>
            <a:r>
              <a:rPr lang="tr-TR" kern="0">
                <a:ea typeface="ＭＳ Ｐゴシック"/>
              </a:rPr>
              <a:t> </a:t>
            </a:r>
            <a:r>
              <a:rPr lang="tr-TR" kern="0" err="1">
                <a:ea typeface="ＭＳ Ｐゴシック"/>
              </a:rPr>
              <a:t>threshold</a:t>
            </a:r>
            <a:r>
              <a:rPr lang="tr-TR" kern="0">
                <a:ea typeface="ＭＳ Ｐゴシック"/>
              </a:rPr>
              <a:t> is </a:t>
            </a:r>
            <a:r>
              <a:rPr lang="tr-TR" kern="0" err="1">
                <a:ea typeface="ＭＳ Ｐゴシック"/>
              </a:rPr>
              <a:t>determined</a:t>
            </a:r>
            <a:r>
              <a:rPr lang="tr-TR" kern="0">
                <a:ea typeface="ＭＳ Ｐゴシック"/>
              </a:rPr>
              <a:t> </a:t>
            </a:r>
            <a:r>
              <a:rPr lang="tr-TR" kern="0" err="1">
                <a:ea typeface="ＭＳ Ｐゴシック"/>
              </a:rPr>
              <a:t>by</a:t>
            </a:r>
            <a:r>
              <a:rPr lang="tr-TR" kern="0">
                <a:ea typeface="ＭＳ Ｐゴシック"/>
              </a:rPr>
              <a:t> F1 </a:t>
            </a:r>
            <a:r>
              <a:rPr lang="tr-TR" kern="0" err="1">
                <a:ea typeface="ＭＳ Ｐゴシック"/>
              </a:rPr>
              <a:t>Score</a:t>
            </a:r>
            <a:r>
              <a:rPr lang="tr-TR" kern="0">
                <a:ea typeface="ＭＳ Ｐゴシック"/>
              </a:rPr>
              <a:t>.</a:t>
            </a:r>
          </a:p>
          <a:p>
            <a:pPr>
              <a:buFont typeface="Arial" charset="2"/>
              <a:buChar char="•"/>
            </a:pPr>
            <a:r>
              <a:rPr lang="tr-TR" kern="0" err="1">
                <a:ea typeface="ＭＳ Ｐゴシック"/>
              </a:rPr>
              <a:t>Medium</a:t>
            </a:r>
            <a:r>
              <a:rPr lang="tr-TR" kern="0">
                <a:ea typeface="ＭＳ Ｐゴシック"/>
              </a:rPr>
              <a:t> model is </a:t>
            </a:r>
            <a:r>
              <a:rPr lang="tr-TR" kern="0" err="1">
                <a:ea typeface="ＭＳ Ｐゴシック"/>
              </a:rPr>
              <a:t>selected</a:t>
            </a:r>
            <a:r>
              <a:rPr lang="tr-TR" kern="0">
                <a:ea typeface="ＭＳ Ｐゴシック"/>
              </a:rPr>
              <a:t>.</a:t>
            </a:r>
          </a:p>
          <a:p>
            <a:pPr marL="0" indent="0">
              <a:buNone/>
            </a:pPr>
            <a:endParaRPr lang="tr-TR" kern="0">
              <a:ea typeface="ＭＳ Ｐゴシック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850C4A-78A3-BCFB-5B6E-E574C879F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30266"/>
              </p:ext>
            </p:extLst>
          </p:nvPr>
        </p:nvGraphicFramePr>
        <p:xfrm>
          <a:off x="5072829" y="3291342"/>
          <a:ext cx="4014282" cy="2123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51674">
                  <a:extLst>
                    <a:ext uri="{9D8B030D-6E8A-4147-A177-3AD203B41FA5}">
                      <a16:colId xmlns:a16="http://schemas.microsoft.com/office/drawing/2014/main" val="191306026"/>
                    </a:ext>
                  </a:extLst>
                </a:gridCol>
                <a:gridCol w="1133097">
                  <a:extLst>
                    <a:ext uri="{9D8B030D-6E8A-4147-A177-3AD203B41FA5}">
                      <a16:colId xmlns:a16="http://schemas.microsoft.com/office/drawing/2014/main" val="3520175046"/>
                    </a:ext>
                  </a:extLst>
                </a:gridCol>
                <a:gridCol w="1429511">
                  <a:extLst>
                    <a:ext uri="{9D8B030D-6E8A-4147-A177-3AD203B41FA5}">
                      <a16:colId xmlns:a16="http://schemas.microsoft.com/office/drawing/2014/main" val="425895250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Max F1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51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63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6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4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8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788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25B1C-E9C5-8B8C-1DA2-83680A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14FCC1-4719-8E6B-2D61-92D1C1B6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examples</a:t>
            </a:r>
            <a:r>
              <a:rPr lang="tr-TR">
                <a:ea typeface="ＭＳ Ｐゴシック"/>
              </a:rPr>
              <a:t>: </a:t>
            </a:r>
            <a:r>
              <a:rPr lang="tr-TR" err="1">
                <a:ea typeface="ＭＳ Ｐゴシック"/>
              </a:rPr>
              <a:t>Only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pawns</a:t>
            </a:r>
            <a:endParaRPr lang="tr-TR" err="1"/>
          </a:p>
        </p:txBody>
      </p:sp>
      <p:pic>
        <p:nvPicPr>
          <p:cNvPr id="7" name="Resim 6" descr="oyunlar, metin, masaüstü oyunu, kare içeren bir resim&#10;&#10;Açıklama otomatik olarak oluşturuldu">
            <a:extLst>
              <a:ext uri="{FF2B5EF4-FFF2-40B4-BE49-F238E27FC236}">
                <a16:creationId xmlns:a16="http://schemas.microsoft.com/office/drawing/2014/main" id="{C83AD8DF-C493-CED6-8583-B5E27F61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2" t="8501" r="29004" b="27517"/>
          <a:stretch/>
        </p:blipFill>
        <p:spPr>
          <a:xfrm>
            <a:off x="2638894" y="2188828"/>
            <a:ext cx="4177616" cy="40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5DC5-E672-F8E6-1F52-8DA8F7A7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Motivation</a:t>
            </a:r>
            <a:endParaRPr lang="en-US"/>
          </a:p>
        </p:txBody>
      </p:sp>
      <p:pic>
        <p:nvPicPr>
          <p:cNvPr id="4" name="Content Placeholder 3" descr="Chess grandmaster diet and fitness routine helps mental focus, stamina">
            <a:extLst>
              <a:ext uri="{FF2B5EF4-FFF2-40B4-BE49-F238E27FC236}">
                <a16:creationId xmlns:a16="http://schemas.microsoft.com/office/drawing/2014/main" id="{1CEFEAA8-C9BA-1EB6-E648-B6063F83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364" y="2447758"/>
            <a:ext cx="6323114" cy="3556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6D6FB-612C-5D2E-F06D-68188EA2AE91}"/>
              </a:ext>
            </a:extLst>
          </p:cNvPr>
          <p:cNvSpPr txBox="1"/>
          <p:nvPr/>
        </p:nvSpPr>
        <p:spPr>
          <a:xfrm>
            <a:off x="505326" y="1515978"/>
            <a:ext cx="81213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Automate recording of the moves 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Instead understand the moves with camera and save them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9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25B1C-E9C5-8B8C-1DA2-83680A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14FCC1-4719-8E6B-2D61-92D1C1B6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examples</a:t>
            </a:r>
            <a:r>
              <a:rPr lang="tr-TR">
                <a:ea typeface="ＭＳ Ｐゴシック"/>
              </a:rPr>
              <a:t>: </a:t>
            </a:r>
            <a:r>
              <a:rPr lang="tr-TR" err="1">
                <a:ea typeface="ＭＳ Ｐゴシック"/>
              </a:rPr>
              <a:t>Rooks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Bishops</a:t>
            </a:r>
            <a:endParaRPr lang="tr-TR" err="1"/>
          </a:p>
        </p:txBody>
      </p:sp>
      <p:pic>
        <p:nvPicPr>
          <p:cNvPr id="4" name="Resim 3" descr="oyunlar, masaüstü oyunu, masa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7703ECA9-D88D-62FF-845F-15213B110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43" t="16715" r="18875" b="22749"/>
          <a:stretch/>
        </p:blipFill>
        <p:spPr>
          <a:xfrm>
            <a:off x="2509425" y="2459547"/>
            <a:ext cx="4140532" cy="31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60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25B1C-E9C5-8B8C-1DA2-83680A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14FCC1-4719-8E6B-2D61-92D1C1B6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examples</a:t>
            </a:r>
            <a:r>
              <a:rPr lang="tr-TR">
                <a:ea typeface="ＭＳ Ｐゴシック"/>
              </a:rPr>
              <a:t>: </a:t>
            </a:r>
            <a:r>
              <a:rPr lang="tr-TR" err="1">
                <a:ea typeface="ＭＳ Ｐゴシック"/>
              </a:rPr>
              <a:t>Knights</a:t>
            </a:r>
            <a:r>
              <a:rPr lang="tr-TR">
                <a:ea typeface="ＭＳ Ｐゴシック"/>
              </a:rPr>
              <a:t>, Kings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Queens</a:t>
            </a:r>
            <a:endParaRPr lang="tr-TR" err="1"/>
          </a:p>
        </p:txBody>
      </p:sp>
      <p:pic>
        <p:nvPicPr>
          <p:cNvPr id="7" name="Resim 6" descr="oyunlar, masaüstü oyunu, masa oyunu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830D5120-5E12-8A04-CE06-5909DC53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0" t="9773" r="13921" b="26818"/>
          <a:stretch/>
        </p:blipFill>
        <p:spPr>
          <a:xfrm>
            <a:off x="2185071" y="2320303"/>
            <a:ext cx="4774415" cy="32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9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25B1C-E9C5-8B8C-1DA2-83680A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14FCC1-4719-8E6B-2D61-92D1C1B6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examples</a:t>
            </a:r>
            <a:r>
              <a:rPr lang="tr-TR">
                <a:ea typeface="ＭＳ Ｐゴシック"/>
              </a:rPr>
              <a:t>: </a:t>
            </a:r>
            <a:r>
              <a:rPr lang="tr-TR" err="1">
                <a:ea typeface="ＭＳ Ｐゴシック"/>
              </a:rPr>
              <a:t>Checkerboard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 Hands</a:t>
            </a:r>
            <a:endParaRPr lang="tr-TR" err="1"/>
          </a:p>
          <a:p>
            <a:endParaRPr lang="tr-TR"/>
          </a:p>
        </p:txBody>
      </p:sp>
      <p:pic>
        <p:nvPicPr>
          <p:cNvPr id="3" name="Resim 2" descr="oyunlar, memeli, iç mekan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DB0F7E77-6110-E82B-88A2-9A504102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91" y="2243539"/>
            <a:ext cx="6858000" cy="38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7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25B1C-E9C5-8B8C-1DA2-83680AF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  <a:cs typeface="Arial"/>
              </a:rPr>
              <a:t>YOLO Model </a:t>
            </a:r>
            <a:r>
              <a:rPr lang="tr-TR" err="1">
                <a:ea typeface="ＭＳ Ｐゴシック"/>
                <a:cs typeface="Arial"/>
              </a:rPr>
              <a:t>Selection</a:t>
            </a:r>
            <a:endParaRPr lang="tr-TR" err="1">
              <a:ea typeface="ＭＳ Ｐゴシック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14FCC1-4719-8E6B-2D61-92D1C1B6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532467"/>
            <a:ext cx="8128000" cy="4470400"/>
          </a:xfrm>
        </p:spPr>
        <p:txBody>
          <a:bodyPr/>
          <a:lstStyle/>
          <a:p>
            <a:pPr marL="0" indent="0">
              <a:buNone/>
            </a:pPr>
            <a:r>
              <a:rPr lang="tr-TR" err="1">
                <a:ea typeface="ＭＳ Ｐゴシック"/>
              </a:rPr>
              <a:t>Detection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Challenges</a:t>
            </a:r>
            <a:r>
              <a:rPr lang="tr-TR">
                <a:ea typeface="ＭＳ Ｐゴシック"/>
              </a:rPr>
              <a:t>:</a:t>
            </a:r>
            <a:endParaRPr lang="tr-TR"/>
          </a:p>
          <a:p>
            <a:r>
              <a:rPr lang="tr-TR">
                <a:ea typeface="ＭＳ Ｐゴシック"/>
              </a:rPr>
              <a:t>White </a:t>
            </a:r>
            <a:r>
              <a:rPr lang="tr-TR" err="1">
                <a:ea typeface="ＭＳ Ｐゴシック"/>
              </a:rPr>
              <a:t>bishops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hard </a:t>
            </a:r>
            <a:r>
              <a:rPr lang="tr-TR" err="1">
                <a:ea typeface="ＭＳ Ｐゴシック"/>
              </a:rPr>
              <a:t>to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err="1">
                <a:ea typeface="ＭＳ Ｐゴシック"/>
              </a:rPr>
              <a:t>Queens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kings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sometimes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confused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for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each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other</a:t>
            </a:r>
            <a:r>
              <a:rPr lang="tr-TR">
                <a:ea typeface="ＭＳ Ｐゴシック"/>
              </a:rPr>
              <a:t>.</a:t>
            </a:r>
            <a:endParaRPr lang="tr-TR"/>
          </a:p>
        </p:txBody>
      </p:sp>
      <p:pic>
        <p:nvPicPr>
          <p:cNvPr id="5" name="Resim 4" descr="oyunlar, masaüstü oyunu, masa oyunu, salon oyun ve sporları içeren bir resim&#10;&#10;Açıklama otomatik olarak oluşturuldu">
            <a:extLst>
              <a:ext uri="{FF2B5EF4-FFF2-40B4-BE49-F238E27FC236}">
                <a16:creationId xmlns:a16="http://schemas.microsoft.com/office/drawing/2014/main" id="{C8B80F42-AA37-457E-8CB4-350C4ABA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6" t="10357" r="15663" b="28036"/>
          <a:stretch/>
        </p:blipFill>
        <p:spPr>
          <a:xfrm>
            <a:off x="426368" y="2806832"/>
            <a:ext cx="4312116" cy="2999547"/>
          </a:xfrm>
          <a:prstGeom prst="rect">
            <a:avLst/>
          </a:prstGeom>
        </p:spPr>
      </p:pic>
      <p:pic>
        <p:nvPicPr>
          <p:cNvPr id="3" name="Resim 2" descr="oyunlar, salon oyun ve sporları, metin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CE4E388A-B43E-7F8E-B899-2B3F39B2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41" y="2803407"/>
            <a:ext cx="3767955" cy="301037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CFBC5E2-E33C-4678-9654-076F4AFAFD69}"/>
              </a:ext>
            </a:extLst>
          </p:cNvPr>
          <p:cNvSpPr txBox="1"/>
          <p:nvPr/>
        </p:nvSpPr>
        <p:spPr>
          <a:xfrm>
            <a:off x="4807185" y="5813778"/>
            <a:ext cx="389466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 err="1">
                <a:latin typeface="Arial"/>
                <a:ea typeface="ＭＳ Ｐゴシック"/>
              </a:rPr>
              <a:t>Figure</a:t>
            </a:r>
            <a:r>
              <a:rPr lang="tr-TR" sz="1500">
                <a:latin typeface="Arial"/>
                <a:ea typeface="ＭＳ Ｐゴシック"/>
              </a:rPr>
              <a:t> 2: </a:t>
            </a:r>
            <a:r>
              <a:rPr lang="tr-TR" sz="1500" err="1">
                <a:latin typeface="Arial"/>
                <a:ea typeface="ＭＳ Ｐゴシック"/>
              </a:rPr>
              <a:t>Undetected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white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bishop</a:t>
            </a:r>
            <a:endParaRPr lang="tr-TR" sz="150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9BDADE7-EC3D-42D9-3259-A607309FADFC}"/>
              </a:ext>
            </a:extLst>
          </p:cNvPr>
          <p:cNvSpPr txBox="1"/>
          <p:nvPr/>
        </p:nvSpPr>
        <p:spPr>
          <a:xfrm>
            <a:off x="423333" y="5804371"/>
            <a:ext cx="4317998" cy="332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500" err="1">
                <a:latin typeface="Arial"/>
                <a:ea typeface="ＭＳ Ｐゴシック"/>
              </a:rPr>
              <a:t>Figure</a:t>
            </a:r>
            <a:r>
              <a:rPr lang="tr-TR" sz="1500">
                <a:latin typeface="Arial"/>
                <a:ea typeface="ＭＳ Ｐゴシック"/>
              </a:rPr>
              <a:t> 1: </a:t>
            </a:r>
            <a:r>
              <a:rPr lang="tr-TR" sz="1500" err="1">
                <a:latin typeface="Arial"/>
                <a:ea typeface="ＭＳ Ｐゴシック"/>
              </a:rPr>
              <a:t>Wrongly</a:t>
            </a:r>
            <a:r>
              <a:rPr lang="tr-TR" sz="1500">
                <a:latin typeface="Arial"/>
                <a:ea typeface="ＭＳ Ｐゴシック"/>
              </a:rPr>
              <a:t> </a:t>
            </a:r>
            <a:r>
              <a:rPr lang="tr-TR" sz="1500" err="1">
                <a:latin typeface="Arial"/>
                <a:ea typeface="ＭＳ Ｐゴシック"/>
              </a:rPr>
              <a:t>detected</a:t>
            </a:r>
            <a:r>
              <a:rPr lang="tr-TR" sz="1500">
                <a:latin typeface="Arial"/>
                <a:ea typeface="ＭＳ Ｐゴシック"/>
              </a:rPr>
              <a:t> </a:t>
            </a:r>
            <a:r>
              <a:rPr lang="tr-TR" sz="1500" err="1">
                <a:latin typeface="Arial"/>
                <a:ea typeface="ＭＳ Ｐゴシック"/>
              </a:rPr>
              <a:t>white</a:t>
            </a:r>
            <a:r>
              <a:rPr lang="tr-TR" sz="1500">
                <a:latin typeface="Arial"/>
                <a:ea typeface="ＭＳ Ｐゴシック"/>
              </a:rPr>
              <a:t> queen</a:t>
            </a:r>
            <a:endParaRPr lang="tr-TR" sz="1500"/>
          </a:p>
        </p:txBody>
      </p:sp>
    </p:spTree>
    <p:extLst>
      <p:ext uri="{BB962C8B-B14F-4D97-AF65-F5344CB8AC3E}">
        <p14:creationId xmlns:p14="http://schemas.microsoft.com/office/powerpoint/2010/main" val="287305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F414-B887-5161-9DF3-8392417D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Piece, Checkerboard and Hand Detection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7690-6961-EF5E-FE97-C837E6D9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2"/>
              <a:buChar char="•"/>
            </a:pPr>
            <a:endParaRPr lang="en-US">
              <a:ea typeface="ＭＳ Ｐゴシック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AA233D3F-73EF-93CF-0138-E3FD7423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85" y="1577847"/>
            <a:ext cx="6523230" cy="4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37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C9C071-09A2-73D9-2F6E-411C0C74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Piece, Checkerboard and Hand Detection</a:t>
            </a:r>
            <a:endParaRPr lang="tr-TR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tr-TR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B1CDB56-E2C8-CCA1-1D98-B48AF8283E31}"/>
              </a:ext>
            </a:extLst>
          </p:cNvPr>
          <p:cNvSpPr txBox="1"/>
          <p:nvPr/>
        </p:nvSpPr>
        <p:spPr>
          <a:xfrm>
            <a:off x="784039" y="3379634"/>
            <a:ext cx="13612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Frame(s)</a:t>
            </a:r>
            <a:endParaRPr lang="en-US"/>
          </a:p>
        </p:txBody>
      </p:sp>
      <p:sp>
        <p:nvSpPr>
          <p:cNvPr id="11" name="Arrow: Right 7">
            <a:extLst>
              <a:ext uri="{FF2B5EF4-FFF2-40B4-BE49-F238E27FC236}">
                <a16:creationId xmlns:a16="http://schemas.microsoft.com/office/drawing/2014/main" id="{A7C0B901-F3C1-88A6-9255-0AD67D693216}"/>
              </a:ext>
            </a:extLst>
          </p:cNvPr>
          <p:cNvSpPr/>
          <p:nvPr/>
        </p:nvSpPr>
        <p:spPr bwMode="auto">
          <a:xfrm>
            <a:off x="2055418" y="3336747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id="{DF6C826C-3E70-242C-2E92-D8684CC0670E}"/>
              </a:ext>
            </a:extLst>
          </p:cNvPr>
          <p:cNvSpPr/>
          <p:nvPr/>
        </p:nvSpPr>
        <p:spPr bwMode="auto">
          <a:xfrm>
            <a:off x="5529418" y="3336747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6C784FA3-CAEF-24C4-F6EE-9FFA78477C11}"/>
              </a:ext>
            </a:extLst>
          </p:cNvPr>
          <p:cNvSpPr txBox="1"/>
          <p:nvPr/>
        </p:nvSpPr>
        <p:spPr>
          <a:xfrm>
            <a:off x="6434999" y="2385000"/>
            <a:ext cx="23760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Checkerboard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coordinates</a:t>
            </a:r>
            <a:endParaRPr lang="tr-TR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Hand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flag</a:t>
            </a: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classes</a:t>
            </a: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bounding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boxes</a:t>
            </a: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probabilities</a:t>
            </a:r>
            <a:endParaRPr lang="tr-TR" err="1"/>
          </a:p>
        </p:txBody>
      </p:sp>
      <p:pic>
        <p:nvPicPr>
          <p:cNvPr id="8" name="Picture 7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4B8447DC-3160-7145-F233-7BEB769A7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21" t="-1117" r="10291" b="77654"/>
          <a:stretch/>
        </p:blipFill>
        <p:spPr>
          <a:xfrm>
            <a:off x="3450165" y="2727075"/>
            <a:ext cx="1796506" cy="17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41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" name="Resim 1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F956A12B-1A43-E3F9-A990-A18A52E2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2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1" name="Resim 10" descr="metin, kare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256ED6-E089-12EF-0A68-D388C63D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90" y="1720421"/>
            <a:ext cx="2209524" cy="2077416"/>
          </a:xfrm>
          <a:prstGeom prst="rect">
            <a:avLst/>
          </a:prstGeom>
        </p:spPr>
      </p:pic>
      <p:pic>
        <p:nvPicPr>
          <p:cNvPr id="20" name="Resim 1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F956A12B-1A43-E3F9-A990-A18A52E2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DB439B-A67E-7816-DABD-D6BAA3ED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aseline="0">
                <a:latin typeface="Arial"/>
              </a:rPr>
              <a:t>Checkerboard Corner Detection</a:t>
            </a:r>
            <a:r>
              <a:rPr lang="en-US" sz="2800">
                <a:solidFill>
                  <a:srgbClr val="808080"/>
                </a:solidFill>
                <a:latin typeface="Arial"/>
                <a:ea typeface="Arial"/>
                <a:cs typeface="Arial"/>
              </a:rPr>
              <a:t>​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B3C5F3-95F8-F903-92F4-30C6CF8C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2"/>
              <a:buChar char="•"/>
            </a:pPr>
            <a:r>
              <a:rPr lang="tr-TR" err="1">
                <a:ea typeface="ＭＳ Ｐゴシック"/>
              </a:rPr>
              <a:t>Hough-Line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Transform</a:t>
            </a:r>
            <a:r>
              <a:rPr lang="tr-TR">
                <a:ea typeface="ＭＳ Ｐゴシック"/>
              </a:rPr>
              <a:t>:</a:t>
            </a:r>
          </a:p>
          <a:p>
            <a:pPr lvl="4">
              <a:buFont typeface="Courier New"/>
              <a:buChar char="o"/>
            </a:pPr>
            <a:r>
              <a:rPr lang="tr-TR">
                <a:ea typeface="ＭＳ Ｐゴシック"/>
                <a:cs typeface="Arial"/>
              </a:rPr>
              <a:t>Point -&gt; </a:t>
            </a:r>
            <a:r>
              <a:rPr lang="tr-TR" err="1">
                <a:ea typeface="ＭＳ Ｐゴシック"/>
                <a:cs typeface="Arial"/>
              </a:rPr>
              <a:t>Sinusoid</a:t>
            </a:r>
          </a:p>
          <a:p>
            <a:pPr lvl="4">
              <a:buFont typeface="Courier New"/>
              <a:buChar char="o"/>
            </a:pPr>
            <a:r>
              <a:rPr lang="tr-TR" err="1">
                <a:ea typeface="ＭＳ Ｐゴシック"/>
                <a:cs typeface="Arial"/>
              </a:rPr>
              <a:t>Intersection</a:t>
            </a:r>
            <a:r>
              <a:rPr lang="tr-TR">
                <a:ea typeface="ＭＳ Ｐゴシック"/>
                <a:cs typeface="Arial"/>
              </a:rPr>
              <a:t> of </a:t>
            </a:r>
            <a:r>
              <a:rPr lang="tr-TR" err="1">
                <a:ea typeface="ＭＳ Ｐゴシック"/>
                <a:cs typeface="Arial"/>
              </a:rPr>
              <a:t>sinusoids</a:t>
            </a:r>
            <a:r>
              <a:rPr lang="tr-TR">
                <a:ea typeface="ＭＳ Ｐゴシック"/>
                <a:cs typeface="Arial"/>
              </a:rPr>
              <a:t> means </a:t>
            </a:r>
            <a:r>
              <a:rPr lang="tr-TR" err="1">
                <a:ea typeface="ＭＳ Ｐゴシック"/>
                <a:cs typeface="Arial"/>
              </a:rPr>
              <a:t>line</a:t>
            </a:r>
            <a:endParaRPr lang="tr-TR" err="1">
              <a:cs typeface="Arial"/>
            </a:endParaRPr>
          </a:p>
          <a:p>
            <a:pPr>
              <a:buFont typeface="Arial" charset="2"/>
              <a:buChar char="•"/>
            </a:pPr>
            <a:endParaRPr lang="tr-TR"/>
          </a:p>
        </p:txBody>
      </p:sp>
      <p:pic>
        <p:nvPicPr>
          <p:cNvPr id="6" name="Resim 5" descr="çizgi içeren bir resim&#10;&#10;Açıklama otomatik olarak oluşturuldu">
            <a:extLst>
              <a:ext uri="{FF2B5EF4-FFF2-40B4-BE49-F238E27FC236}">
                <a16:creationId xmlns:a16="http://schemas.microsoft.com/office/drawing/2014/main" id="{D5BAA2C0-7085-ECE1-3AD2-61B34BD0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54" y="3069579"/>
            <a:ext cx="2552700" cy="2600325"/>
          </a:xfrm>
          <a:prstGeom prst="rect">
            <a:avLst/>
          </a:prstGeom>
        </p:spPr>
      </p:pic>
      <p:pic>
        <p:nvPicPr>
          <p:cNvPr id="7" name="Resim 6" descr="çizgi, ekran görüntüsü, öykü gelişim çizgisi&#10;&#10;Açıklama otomatik olarak oluşturuldu">
            <a:extLst>
              <a:ext uri="{FF2B5EF4-FFF2-40B4-BE49-F238E27FC236}">
                <a16:creationId xmlns:a16="http://schemas.microsoft.com/office/drawing/2014/main" id="{0FE2F995-D6DE-D94A-733A-FC69123E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29" y="2946812"/>
            <a:ext cx="3419475" cy="2676525"/>
          </a:xfrm>
          <a:prstGeom prst="rect">
            <a:avLst/>
          </a:prstGeom>
        </p:spPr>
      </p:pic>
      <p:sp>
        <p:nvSpPr>
          <p:cNvPr id="8" name="Ok: Sağ 7">
            <a:extLst>
              <a:ext uri="{FF2B5EF4-FFF2-40B4-BE49-F238E27FC236}">
                <a16:creationId xmlns:a16="http://schemas.microsoft.com/office/drawing/2014/main" id="{93EBDC45-EA47-DAB8-BB66-399A67D599B0}"/>
              </a:ext>
            </a:extLst>
          </p:cNvPr>
          <p:cNvSpPr/>
          <p:nvPr/>
        </p:nvSpPr>
        <p:spPr bwMode="auto">
          <a:xfrm>
            <a:off x="3697092" y="3995721"/>
            <a:ext cx="1157148" cy="381151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182AF25-F72D-8118-4463-9D4D38C4A9DB}"/>
              </a:ext>
            </a:extLst>
          </p:cNvPr>
          <p:cNvSpPr txBox="1"/>
          <p:nvPr/>
        </p:nvSpPr>
        <p:spPr>
          <a:xfrm>
            <a:off x="3659481" y="3349038"/>
            <a:ext cx="11288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600" err="1">
                <a:latin typeface="Arial"/>
                <a:ea typeface="ＭＳ Ｐゴシック"/>
              </a:rPr>
              <a:t>Hough</a:t>
            </a:r>
            <a:r>
              <a:rPr lang="tr-TR" sz="1600">
                <a:latin typeface="Arial"/>
                <a:ea typeface="ＭＳ Ｐゴシック"/>
              </a:rPr>
              <a:t> </a:t>
            </a:r>
            <a:r>
              <a:rPr lang="tr-TR" sz="1600" err="1">
                <a:latin typeface="Arial"/>
                <a:ea typeface="ＭＳ Ｐゴシック"/>
              </a:rPr>
              <a:t>Transform</a:t>
            </a:r>
            <a:endParaRPr lang="tr-TR" sz="160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AD881-AA34-DF45-E7B9-C43ED3F826CA}"/>
              </a:ext>
            </a:extLst>
          </p:cNvPr>
          <p:cNvSpPr txBox="1"/>
          <p:nvPr/>
        </p:nvSpPr>
        <p:spPr>
          <a:xfrm>
            <a:off x="852122" y="5715420"/>
            <a:ext cx="33709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ea typeface="ＭＳ Ｐゴシック"/>
              </a:rPr>
              <a:t>Figure 1: Line on image domain. Adapted from </a:t>
            </a:r>
            <a:r>
              <a:rPr lang="en-US" sz="1200">
                <a:latin typeface="Arial"/>
                <a:ea typeface="ＭＳ Ｐゴシック"/>
                <a:cs typeface="Arial"/>
              </a:rPr>
              <a:t>https://shorturl.at/lBOX5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CCCE-D7B2-E0FC-A2E5-1BD940D6010A}"/>
              </a:ext>
            </a:extLst>
          </p:cNvPr>
          <p:cNvSpPr txBox="1"/>
          <p:nvPr/>
        </p:nvSpPr>
        <p:spPr>
          <a:xfrm>
            <a:off x="4974417" y="5715419"/>
            <a:ext cx="34552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Arial"/>
                <a:ea typeface="ＭＳ Ｐゴシック"/>
              </a:rPr>
              <a:t>Figure 2: Sinusoids on image domain. Adapted from </a:t>
            </a:r>
            <a:r>
              <a:rPr lang="en-US" sz="1200">
                <a:latin typeface="Arial"/>
                <a:ea typeface="ＭＳ Ｐゴシック"/>
                <a:cs typeface="Arial"/>
              </a:rPr>
              <a:t>https://shorturl.at/lBOX5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7887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7BD3-B1E1-D405-77BF-B53C0C4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Project Steps &amp; Work Distribution</a:t>
            </a:r>
            <a:endParaRPr lang="en-US"/>
          </a:p>
        </p:txBody>
      </p:sp>
      <p:graphicFrame>
        <p:nvGraphicFramePr>
          <p:cNvPr id="809" name="Content Placeholder 808">
            <a:extLst>
              <a:ext uri="{FF2B5EF4-FFF2-40B4-BE49-F238E27FC236}">
                <a16:creationId xmlns:a16="http://schemas.microsoft.com/office/drawing/2014/main" id="{84B25A63-D600-828C-2563-AB5314D12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617462"/>
              </p:ext>
            </p:extLst>
          </p:nvPr>
        </p:nvGraphicFramePr>
        <p:xfrm>
          <a:off x="508000" y="1701800"/>
          <a:ext cx="8259072" cy="408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024">
                  <a:extLst>
                    <a:ext uri="{9D8B030D-6E8A-4147-A177-3AD203B41FA5}">
                      <a16:colId xmlns:a16="http://schemas.microsoft.com/office/drawing/2014/main" val="300566352"/>
                    </a:ext>
                  </a:extLst>
                </a:gridCol>
                <a:gridCol w="2753024">
                  <a:extLst>
                    <a:ext uri="{9D8B030D-6E8A-4147-A177-3AD203B41FA5}">
                      <a16:colId xmlns:a16="http://schemas.microsoft.com/office/drawing/2014/main" val="2233823936"/>
                    </a:ext>
                  </a:extLst>
                </a:gridCol>
                <a:gridCol w="2753024">
                  <a:extLst>
                    <a:ext uri="{9D8B030D-6E8A-4147-A177-3AD203B41FA5}">
                      <a16:colId xmlns:a16="http://schemas.microsoft.com/office/drawing/2014/main" val="3338842906"/>
                    </a:ext>
                  </a:extLst>
                </a:gridCol>
              </a:tblGrid>
              <a:tr h="102194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FFFF"/>
                          </a:solidFill>
                        </a:rPr>
                        <a:t>Data Collection &amp; Annotation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FFFF"/>
                          </a:solidFill>
                        </a:rPr>
                        <a:t>YOLO Model Selection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FFFF"/>
                          </a:solidFill>
                        </a:rPr>
                        <a:t>Piece, Checkerboard and Hand Detection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27730"/>
                  </a:ext>
                </a:extLst>
              </a:tr>
              <a:tr h="102194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Serden</a:t>
                      </a:r>
                      <a:r>
                        <a:rPr lang="en-US" b="1"/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Su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Veysel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Su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err="1"/>
                        <a:t>Serden</a:t>
                      </a:r>
                      <a:endParaRPr lang="en-US" b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Su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err="1"/>
                        <a:t>Serden</a:t>
                      </a:r>
                      <a:endParaRPr lang="en-US" b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18336"/>
                  </a:ext>
                </a:extLst>
              </a:tr>
              <a:tr h="1021944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Game State Management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en-US" sz="1800" b="1" kern="1200" err="1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ROS Pipeline &amp; Workspace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261951"/>
                  </a:ext>
                </a:extLst>
              </a:tr>
              <a:tr h="102194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Veysel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Serden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Veysel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13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04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Resim 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50B1FCE0-B88D-46E1-387C-7F762CFC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  <p:pic>
        <p:nvPicPr>
          <p:cNvPr id="11" name="Resim 10" descr="metin, kare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256ED6-E089-12EF-0A68-D388C63D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90" y="1720421"/>
            <a:ext cx="2209524" cy="2077416"/>
          </a:xfrm>
          <a:prstGeom prst="rect">
            <a:avLst/>
          </a:prstGeom>
        </p:spPr>
      </p:pic>
      <p:pic>
        <p:nvPicPr>
          <p:cNvPr id="18" name="Resim 17" descr="kare, dikdörtgen, kalıp, desen, düzen, çizgi içeren bir resim&#10;&#10;Açıklama otomatik olarak oluşturuldu">
            <a:extLst>
              <a:ext uri="{FF2B5EF4-FFF2-40B4-BE49-F238E27FC236}">
                <a16:creationId xmlns:a16="http://schemas.microsoft.com/office/drawing/2014/main" id="{57F0A57F-9EE2-1B8B-8B93-23FB16F8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01" y="1722458"/>
            <a:ext cx="2207079" cy="20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5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DF0-ED92-6DA9-7C52-307F414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Harris Corner Detection: Basic Idea</a:t>
            </a:r>
            <a:endParaRPr lang="en-US"/>
          </a:p>
        </p:txBody>
      </p:sp>
      <p:pic>
        <p:nvPicPr>
          <p:cNvPr id="4" name="Content Placeholder 3" descr="OpenCV #013 Harris Corner Detector - Theory - Master Data Science">
            <a:extLst>
              <a:ext uri="{FF2B5EF4-FFF2-40B4-BE49-F238E27FC236}">
                <a16:creationId xmlns:a16="http://schemas.microsoft.com/office/drawing/2014/main" id="{3003A46C-69AE-2031-F90F-D3D4CB2D5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57" r="325" b="13495"/>
          <a:stretch/>
        </p:blipFill>
        <p:spPr>
          <a:xfrm>
            <a:off x="504759" y="1449417"/>
            <a:ext cx="8200761" cy="37596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8126E-8733-5126-3456-647A3557A129}"/>
              </a:ext>
            </a:extLst>
          </p:cNvPr>
          <p:cNvSpPr txBox="1"/>
          <p:nvPr/>
        </p:nvSpPr>
        <p:spPr>
          <a:xfrm>
            <a:off x="1794244" y="5502348"/>
            <a:ext cx="58744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ＭＳ Ｐゴシック"/>
                <a:cs typeface="Arial"/>
              </a:rPr>
              <a:t>Figure: Harris Corner Detection. Adapted from https://shorturl.at/jtwQ8</a:t>
            </a:r>
            <a:endParaRPr lang="en-US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45478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DF0-ED92-6DA9-7C52-307F414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Harris Corner Detection: Good for chess</a:t>
            </a:r>
            <a:endParaRPr lang="en-US"/>
          </a:p>
        </p:txBody>
      </p:sp>
      <p:pic>
        <p:nvPicPr>
          <p:cNvPr id="6" name="Content Placeholder 5" descr="Delving into Corner Detection with Python - Harris Corner Detector | by  Erhan Arslan | Medium">
            <a:extLst>
              <a:ext uri="{FF2B5EF4-FFF2-40B4-BE49-F238E27FC236}">
                <a16:creationId xmlns:a16="http://schemas.microsoft.com/office/drawing/2014/main" id="{05DBAE6A-D87B-6BC2-4AC4-F89672FA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563" y="1569453"/>
            <a:ext cx="7676873" cy="4470400"/>
          </a:xfrm>
        </p:spPr>
      </p:pic>
    </p:spTree>
    <p:extLst>
      <p:ext uri="{BB962C8B-B14F-4D97-AF65-F5344CB8AC3E}">
        <p14:creationId xmlns:p14="http://schemas.microsoft.com/office/powerpoint/2010/main" val="3321735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Resim 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50B1FCE0-B88D-46E1-387C-7F762CFC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  <p:pic>
        <p:nvPicPr>
          <p:cNvPr id="11" name="Resim 10" descr="metin, kare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256ED6-E089-12EF-0A68-D388C63D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90" y="1720421"/>
            <a:ext cx="2209524" cy="2077416"/>
          </a:xfrm>
          <a:prstGeom prst="rect">
            <a:avLst/>
          </a:prstGeom>
        </p:spPr>
      </p:pic>
      <p:pic>
        <p:nvPicPr>
          <p:cNvPr id="18" name="Resim 17" descr="kare, dikdörtgen, kalıp, desen, düzen, çizgi içeren bir resim&#10;&#10;Açıklama otomatik olarak oluşturuldu">
            <a:extLst>
              <a:ext uri="{FF2B5EF4-FFF2-40B4-BE49-F238E27FC236}">
                <a16:creationId xmlns:a16="http://schemas.microsoft.com/office/drawing/2014/main" id="{57F0A57F-9EE2-1B8B-8B93-23FB16F8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01" y="1722458"/>
            <a:ext cx="2207079" cy="2075379"/>
          </a:xfrm>
          <a:prstGeom prst="rect">
            <a:avLst/>
          </a:prstGeom>
        </p:spPr>
      </p:pic>
      <p:pic>
        <p:nvPicPr>
          <p:cNvPr id="20" name="Resim 19" descr="kontrol eden, damalı, masa oyunu, salon oyun ve sporları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1F432B7E-B2D8-BEDB-0DB0-67AB33178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27" y="4206051"/>
            <a:ext cx="2423041" cy="22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8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EF7F1E-C88D-EBBF-115B-0208503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  <a:endParaRPr lang="tr-TR" sz="2800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4F2693-6766-B540-EB66-2058F0E9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566800"/>
            <a:ext cx="8128000" cy="4470400"/>
          </a:xfrm>
        </p:spPr>
        <p:txBody>
          <a:bodyPr/>
          <a:lstStyle/>
          <a:p>
            <a:r>
              <a:rPr lang="tr-TR" err="1">
                <a:ea typeface="ＭＳ Ｐゴシック"/>
              </a:rPr>
              <a:t>What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if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corners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not </a:t>
            </a:r>
            <a:r>
              <a:rPr lang="tr-TR" err="1">
                <a:ea typeface="ＭＳ Ｐゴシック"/>
              </a:rPr>
              <a:t>detected</a:t>
            </a:r>
            <a:r>
              <a:rPr lang="tr-TR">
                <a:ea typeface="ＭＳ Ｐゴシック"/>
              </a:rPr>
              <a:t>? </a:t>
            </a:r>
            <a:r>
              <a:rPr lang="tr-TR" err="1">
                <a:ea typeface="ＭＳ Ｐゴシック"/>
              </a:rPr>
              <a:t>Or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some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corners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wrongly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detected</a:t>
            </a:r>
            <a:r>
              <a:rPr lang="tr-TR">
                <a:ea typeface="ＭＳ Ｐゴシック"/>
              </a:rPr>
              <a:t>? </a:t>
            </a:r>
            <a:endParaRPr lang="tr-TR"/>
          </a:p>
        </p:txBody>
      </p:sp>
      <p:pic>
        <p:nvPicPr>
          <p:cNvPr id="9" name="Resim 8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63A22D87-2FD3-CF11-CD1C-76E0C4F1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75" y="2419125"/>
            <a:ext cx="3996450" cy="37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E49BEA-3DA3-2269-0E8E-A60DFB1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aseline="0">
                <a:latin typeface="Arial"/>
              </a:rPr>
              <a:t>Checkerboard Corner Detection</a:t>
            </a:r>
            <a:r>
              <a:rPr lang="en-US" sz="2800">
                <a:solidFill>
                  <a:srgbClr val="808080"/>
                </a:solidFill>
                <a:latin typeface="Arial"/>
                <a:ea typeface="Arial"/>
                <a:cs typeface="Arial"/>
              </a:rPr>
              <a:t>​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4A5A30-11A4-DAA6-0B8C-6DF287338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579504"/>
            <a:ext cx="8128000" cy="4470400"/>
          </a:xfrm>
        </p:spPr>
        <p:txBody>
          <a:bodyPr/>
          <a:lstStyle/>
          <a:p>
            <a:r>
              <a:rPr lang="tr-TR" err="1">
                <a:ea typeface="ＭＳ Ｐゴシック"/>
              </a:rPr>
              <a:t>Predict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vertical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horizontal </a:t>
            </a:r>
            <a:r>
              <a:rPr lang="tr-TR" err="1">
                <a:ea typeface="ＭＳ Ｐゴシック"/>
              </a:rPr>
              <a:t>edge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vectors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err="1">
                <a:ea typeface="ＭＳ Ｐゴシック"/>
              </a:rPr>
              <a:t>Median</a:t>
            </a:r>
            <a:r>
              <a:rPr lang="tr-TR">
                <a:ea typeface="ＭＳ Ｐゴシック"/>
              </a:rPr>
              <a:t> of </a:t>
            </a:r>
            <a:r>
              <a:rPr lang="tr-TR" err="1">
                <a:ea typeface="ＭＳ Ｐゴシック"/>
              </a:rPr>
              <a:t>existing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vertical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horizontal </a:t>
            </a:r>
            <a:r>
              <a:rPr lang="tr-TR" err="1">
                <a:ea typeface="ＭＳ Ｐゴシック"/>
              </a:rPr>
              <a:t>vectors</a:t>
            </a:r>
            <a:r>
              <a:rPr lang="tr-TR">
                <a:ea typeface="ＭＳ Ｐゴシック"/>
              </a:rPr>
              <a:t>.</a:t>
            </a:r>
            <a:endParaRPr lang="tr-TR"/>
          </a:p>
        </p:txBody>
      </p:sp>
      <p:pic>
        <p:nvPicPr>
          <p:cNvPr id="4" name="Resim 3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95B749EB-E917-7718-55A9-842243DF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48" y="2434670"/>
            <a:ext cx="4187985" cy="38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9D20A3-F2CB-7532-13A9-A0A5DE4B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  <a:r>
              <a:rPr lang="en-US" sz="2800">
                <a:solidFill>
                  <a:srgbClr val="808080"/>
                </a:solidFill>
                <a:ea typeface="ＭＳ Ｐゴシック"/>
                <a:cs typeface="Arial"/>
              </a:rPr>
              <a:t> </a:t>
            </a:r>
            <a:endParaRPr lang="tr-TR" sz="2800">
              <a:ea typeface="ＭＳ Ｐゴシック"/>
              <a:cs typeface="Arial"/>
            </a:endParaRPr>
          </a:p>
          <a:p>
            <a:endParaRPr lang="tr-TR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1EC23A7-0D9E-440F-24B0-D2FD6280D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869571"/>
              </p:ext>
            </p:extLst>
          </p:nvPr>
        </p:nvGraphicFramePr>
        <p:xfrm>
          <a:off x="564444" y="1494836"/>
          <a:ext cx="7949259" cy="129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 descr="kontrol eden, damalı, masa oyunu, salon oyun ve sporları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431CC2B8-EC4F-93A6-B8A4-E46FFF6F3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34" y="2947457"/>
            <a:ext cx="3449931" cy="3183232"/>
          </a:xfrm>
          <a:prstGeom prst="rect">
            <a:avLst/>
          </a:prstGeom>
        </p:spPr>
      </p:pic>
      <p:pic>
        <p:nvPicPr>
          <p:cNvPr id="6" name="Resim 5" descr="kontrol eden, damalı, masa oyunu, salon oyun ve sporları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C99A185A-DD00-BE47-1931-DB01BA63B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0145" y="2947458"/>
            <a:ext cx="3449932" cy="3183231"/>
          </a:xfrm>
          <a:prstGeom prst="rect">
            <a:avLst/>
          </a:prstGeom>
        </p:spPr>
      </p:pic>
      <p:sp>
        <p:nvSpPr>
          <p:cNvPr id="8" name="Ok: Sağ 7">
            <a:extLst>
              <a:ext uri="{FF2B5EF4-FFF2-40B4-BE49-F238E27FC236}">
                <a16:creationId xmlns:a16="http://schemas.microsoft.com/office/drawing/2014/main" id="{8F90CC4E-56CF-533F-A560-2BF27A8A3D0D}"/>
              </a:ext>
            </a:extLst>
          </p:cNvPr>
          <p:cNvSpPr/>
          <p:nvPr/>
        </p:nvSpPr>
        <p:spPr bwMode="auto">
          <a:xfrm>
            <a:off x="4037523" y="4298522"/>
            <a:ext cx="978408" cy="484632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371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8D143-E329-350E-F520-EC4F6E61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cs typeface="Arial"/>
              </a:rPr>
              <a:t>Checkerboard Corner Detection</a:t>
            </a:r>
            <a:endParaRPr lang="tr-TR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9372C266-3F3C-889B-3C5F-C18D0DF1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629594"/>
              </p:ext>
            </p:extLst>
          </p:nvPr>
        </p:nvGraphicFramePr>
        <p:xfrm>
          <a:off x="508000" y="1532466"/>
          <a:ext cx="8128000" cy="113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Resim 2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97C62B53-16DD-4CCF-6522-0EF808618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963" y="2872466"/>
            <a:ext cx="3600450" cy="3333750"/>
          </a:xfrm>
          <a:prstGeom prst="rect">
            <a:avLst/>
          </a:prstGeom>
        </p:spPr>
      </p:pic>
      <p:pic>
        <p:nvPicPr>
          <p:cNvPr id="5" name="Resim 4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AAA402D2-412B-7031-2EFB-6A87A37A1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01" y="2872468"/>
            <a:ext cx="3600450" cy="3333750"/>
          </a:xfrm>
          <a:prstGeom prst="rect">
            <a:avLst/>
          </a:prstGeom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568B0820-BE5B-D3B7-4DC1-9CF9B1760138}"/>
              </a:ext>
            </a:extLst>
          </p:cNvPr>
          <p:cNvSpPr/>
          <p:nvPr/>
        </p:nvSpPr>
        <p:spPr bwMode="auto">
          <a:xfrm>
            <a:off x="4115901" y="4298522"/>
            <a:ext cx="978408" cy="484632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162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162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Resim 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50B1FCE0-B88D-46E1-387C-7F762CFC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  <p:pic>
        <p:nvPicPr>
          <p:cNvPr id="11" name="Resim 10" descr="metin, kare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256ED6-E089-12EF-0A68-D388C63D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90" y="1720421"/>
            <a:ext cx="2209524" cy="2077416"/>
          </a:xfrm>
          <a:prstGeom prst="rect">
            <a:avLst/>
          </a:prstGeom>
        </p:spPr>
      </p:pic>
      <p:pic>
        <p:nvPicPr>
          <p:cNvPr id="18" name="Resim 17" descr="kare, dikdörtgen, kalıp, desen, düzen, çizgi içeren bir resim&#10;&#10;Açıklama otomatik olarak oluşturuldu">
            <a:extLst>
              <a:ext uri="{FF2B5EF4-FFF2-40B4-BE49-F238E27FC236}">
                <a16:creationId xmlns:a16="http://schemas.microsoft.com/office/drawing/2014/main" id="{57F0A57F-9EE2-1B8B-8B93-23FB16F8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01" y="1722458"/>
            <a:ext cx="2207079" cy="2075379"/>
          </a:xfrm>
          <a:prstGeom prst="rect">
            <a:avLst/>
          </a:prstGeom>
        </p:spPr>
      </p:pic>
      <p:pic>
        <p:nvPicPr>
          <p:cNvPr id="20" name="Resim 19" descr="kontrol eden, damalı, masa oyunu, salon oyun ve sporları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1F432B7E-B2D8-BEDB-0DB0-67AB33178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27" y="4206051"/>
            <a:ext cx="2423041" cy="2217304"/>
          </a:xfrm>
          <a:prstGeom prst="rect">
            <a:avLst/>
          </a:prstGeom>
        </p:spPr>
      </p:pic>
      <p:pic>
        <p:nvPicPr>
          <p:cNvPr id="21" name="Resim 20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C37300CF-83F8-0A7E-D611-4D365DCB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775" y="4208048"/>
            <a:ext cx="2424525" cy="22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1A8B-28B7-A900-8B52-80205FFA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46309"/>
            <a:ext cx="8128000" cy="601538"/>
          </a:xfrm>
        </p:spPr>
        <p:txBody>
          <a:bodyPr/>
          <a:lstStyle/>
          <a:p>
            <a:r>
              <a:rPr lang="en-US" sz="2800">
                <a:ea typeface="ＭＳ Ｐゴシック"/>
                <a:cs typeface="Arial"/>
              </a:rPr>
              <a:t>Checkerboard Corner Detection</a:t>
            </a:r>
          </a:p>
          <a:p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DB7621E-BEBF-FECC-9922-677E3B66ADC7}"/>
              </a:ext>
            </a:extLst>
          </p:cNvPr>
          <p:cNvSpPr/>
          <p:nvPr/>
        </p:nvSpPr>
        <p:spPr bwMode="auto">
          <a:xfrm>
            <a:off x="1500802" y="1343482"/>
            <a:ext cx="2020527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Checkerboard Frame</a:t>
            </a:r>
            <a:endParaRPr lang="en-US" sz="1500" b="0" i="0" u="none" strike="noStrike" cap="none" normalizeH="0" baseline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5BB5689-3E74-DD1B-FA10-2FB75016E4E4}"/>
              </a:ext>
            </a:extLst>
          </p:cNvPr>
          <p:cNvSpPr/>
          <p:nvPr/>
        </p:nvSpPr>
        <p:spPr bwMode="auto">
          <a:xfrm>
            <a:off x="3913763" y="1343481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Canny Edge Detection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B21A8-9F85-1D0D-482D-1E5CBE650AA0}"/>
              </a:ext>
            </a:extLst>
          </p:cNvPr>
          <p:cNvSpPr/>
          <p:nvPr/>
        </p:nvSpPr>
        <p:spPr bwMode="auto">
          <a:xfrm>
            <a:off x="6480603" y="1345517"/>
            <a:ext cx="2112334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Hough Line Transform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BE4B2-DD0B-2D53-8824-211C0FF4BB1B}"/>
              </a:ext>
            </a:extLst>
          </p:cNvPr>
          <p:cNvSpPr/>
          <p:nvPr/>
        </p:nvSpPr>
        <p:spPr bwMode="auto">
          <a:xfrm>
            <a:off x="6481824" y="3829924"/>
            <a:ext cx="2231683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Harris Corner Detection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1127-6F47-E9B3-502D-8EAA8853DF23}"/>
              </a:ext>
            </a:extLst>
          </p:cNvPr>
          <p:cNvSpPr/>
          <p:nvPr/>
        </p:nvSpPr>
        <p:spPr bwMode="auto">
          <a:xfrm>
            <a:off x="3942391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Correct Corners</a:t>
            </a:r>
            <a:endParaRPr lang="tr-TR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28CE8FC-FBB4-B07D-CB16-44D2178B5A63}"/>
              </a:ext>
            </a:extLst>
          </p:cNvPr>
          <p:cNvSpPr/>
          <p:nvPr/>
        </p:nvSpPr>
        <p:spPr bwMode="auto">
          <a:xfrm>
            <a:off x="1018772" y="5066480"/>
            <a:ext cx="185557" cy="184005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CF9FC-053A-8681-A4A5-5AD769FA9FE6}"/>
              </a:ext>
            </a:extLst>
          </p:cNvPr>
          <p:cNvSpPr txBox="1"/>
          <p:nvPr/>
        </p:nvSpPr>
        <p:spPr>
          <a:xfrm>
            <a:off x="50612" y="4822918"/>
            <a:ext cx="11953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Sorted corner coordinates</a:t>
            </a:r>
            <a:endParaRPr lang="en-US" sz="15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014B78-795A-1106-99A3-720AF9D958A2}"/>
              </a:ext>
            </a:extLst>
          </p:cNvPr>
          <p:cNvSpPr/>
          <p:nvPr/>
        </p:nvSpPr>
        <p:spPr bwMode="auto">
          <a:xfrm>
            <a:off x="1440020" y="3829923"/>
            <a:ext cx="2121875" cy="3797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Arial"/>
                <a:ea typeface="ＭＳ Ｐゴシック"/>
              </a:rPr>
              <a:t>Sorting </a:t>
            </a:r>
            <a:endParaRPr lang="en-US" sz="1500"/>
          </a:p>
        </p:txBody>
      </p:sp>
      <p:sp>
        <p:nvSpPr>
          <p:cNvPr id="8" name="Ok: Aşağı 7">
            <a:extLst>
              <a:ext uri="{FF2B5EF4-FFF2-40B4-BE49-F238E27FC236}">
                <a16:creationId xmlns:a16="http://schemas.microsoft.com/office/drawing/2014/main" id="{0584CF51-0A96-F3EE-2ABB-0DB179FC6BEB}"/>
              </a:ext>
            </a:extLst>
          </p:cNvPr>
          <p:cNvSpPr/>
          <p:nvPr/>
        </p:nvSpPr>
        <p:spPr bwMode="auto">
          <a:xfrm rot="-5400000">
            <a:off x="3652351" y="1378167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486F5E2E-5FAF-74AE-78BC-F750889C119E}"/>
              </a:ext>
            </a:extLst>
          </p:cNvPr>
          <p:cNvSpPr/>
          <p:nvPr/>
        </p:nvSpPr>
        <p:spPr bwMode="auto">
          <a:xfrm rot="-5400000">
            <a:off x="6211166" y="1368760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k: Aşağı 11">
            <a:extLst>
              <a:ext uri="{FF2B5EF4-FFF2-40B4-BE49-F238E27FC236}">
                <a16:creationId xmlns:a16="http://schemas.microsoft.com/office/drawing/2014/main" id="{0F39FBCE-AF4C-0731-6280-AB4133636CE2}"/>
              </a:ext>
            </a:extLst>
          </p:cNvPr>
          <p:cNvSpPr/>
          <p:nvPr/>
        </p:nvSpPr>
        <p:spPr bwMode="auto">
          <a:xfrm rot="5400000">
            <a:off x="6211166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Ok: Aşağı 12">
            <a:extLst>
              <a:ext uri="{FF2B5EF4-FFF2-40B4-BE49-F238E27FC236}">
                <a16:creationId xmlns:a16="http://schemas.microsoft.com/office/drawing/2014/main" id="{0044EC8C-148F-77EC-A0E6-AD3495C14E9B}"/>
              </a:ext>
            </a:extLst>
          </p:cNvPr>
          <p:cNvSpPr/>
          <p:nvPr/>
        </p:nvSpPr>
        <p:spPr bwMode="auto">
          <a:xfrm rot="5400000">
            <a:off x="3689980" y="3861722"/>
            <a:ext cx="136559" cy="310483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EC2B6FC-CD82-74D0-1650-DEA5ECB0F044}"/>
              </a:ext>
            </a:extLst>
          </p:cNvPr>
          <p:cNvSpPr/>
          <p:nvPr/>
        </p:nvSpPr>
        <p:spPr bwMode="auto">
          <a:xfrm>
            <a:off x="8632119" y="1496601"/>
            <a:ext cx="340549" cy="7714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CD23F2-6B96-0DFD-37C8-B12CBC32D23A}"/>
              </a:ext>
            </a:extLst>
          </p:cNvPr>
          <p:cNvSpPr/>
          <p:nvPr/>
        </p:nvSpPr>
        <p:spPr bwMode="auto">
          <a:xfrm rot="5400000">
            <a:off x="7658452" y="2761896"/>
            <a:ext cx="2570104" cy="58326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Ok: Aşağı 18">
            <a:extLst>
              <a:ext uri="{FF2B5EF4-FFF2-40B4-BE49-F238E27FC236}">
                <a16:creationId xmlns:a16="http://schemas.microsoft.com/office/drawing/2014/main" id="{551C8EA9-2E67-EC46-1395-8F85A9EA711B}"/>
              </a:ext>
            </a:extLst>
          </p:cNvPr>
          <p:cNvSpPr/>
          <p:nvPr/>
        </p:nvSpPr>
        <p:spPr bwMode="auto">
          <a:xfrm rot="5400000">
            <a:off x="8769981" y="3918165"/>
            <a:ext cx="164780" cy="225818"/>
          </a:xfrm>
          <a:prstGeom prst="down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Resim 9" descr="salon oyun ve sporları, masa oyunu, masaüstü oyunu, kontrol eden, damalı içeren bir resim&#10;&#10;Açıklama otomatik olarak oluşturuldu">
            <a:extLst>
              <a:ext uri="{FF2B5EF4-FFF2-40B4-BE49-F238E27FC236}">
                <a16:creationId xmlns:a16="http://schemas.microsoft.com/office/drawing/2014/main" id="{50B1FCE0-B88D-46E1-387C-7F762CFC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5" y="1724495"/>
            <a:ext cx="2255192" cy="2101380"/>
          </a:xfrm>
          <a:prstGeom prst="rect">
            <a:avLst/>
          </a:prstGeom>
        </p:spPr>
      </p:pic>
      <p:pic>
        <p:nvPicPr>
          <p:cNvPr id="11" name="Resim 10" descr="metin, kare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256ED6-E089-12EF-0A68-D388C63D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90" y="1720421"/>
            <a:ext cx="2209524" cy="2077416"/>
          </a:xfrm>
          <a:prstGeom prst="rect">
            <a:avLst/>
          </a:prstGeom>
        </p:spPr>
      </p:pic>
      <p:pic>
        <p:nvPicPr>
          <p:cNvPr id="18" name="Resim 17" descr="kare, dikdörtgen, kalıp, desen, düzen, çizgi içeren bir resim&#10;&#10;Açıklama otomatik olarak oluşturuldu">
            <a:extLst>
              <a:ext uri="{FF2B5EF4-FFF2-40B4-BE49-F238E27FC236}">
                <a16:creationId xmlns:a16="http://schemas.microsoft.com/office/drawing/2014/main" id="{57F0A57F-9EE2-1B8B-8B93-23FB16F8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01" y="1722458"/>
            <a:ext cx="2207079" cy="2075379"/>
          </a:xfrm>
          <a:prstGeom prst="rect">
            <a:avLst/>
          </a:prstGeom>
        </p:spPr>
      </p:pic>
      <p:pic>
        <p:nvPicPr>
          <p:cNvPr id="20" name="Resim 19" descr="kontrol eden, damalı, masa oyunu, salon oyun ve sporları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1F432B7E-B2D8-BEDB-0DB0-67AB33178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27" y="4206051"/>
            <a:ext cx="2423041" cy="2217304"/>
          </a:xfrm>
          <a:prstGeom prst="rect">
            <a:avLst/>
          </a:prstGeom>
        </p:spPr>
      </p:pic>
      <p:pic>
        <p:nvPicPr>
          <p:cNvPr id="21" name="Resim 20" descr="kontrol eden, damalı, salon oyun ve sporları, masa oyunu, masaüstü oyunu içeren bir resim&#10;&#10;Açıklama otomatik olarak oluşturuldu">
            <a:extLst>
              <a:ext uri="{FF2B5EF4-FFF2-40B4-BE49-F238E27FC236}">
                <a16:creationId xmlns:a16="http://schemas.microsoft.com/office/drawing/2014/main" id="{C37300CF-83F8-0A7E-D611-4D365DCB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775" y="4208048"/>
            <a:ext cx="2424525" cy="2214269"/>
          </a:xfrm>
          <a:prstGeom prst="rect">
            <a:avLst/>
          </a:prstGeom>
        </p:spPr>
      </p:pic>
      <p:pic>
        <p:nvPicPr>
          <p:cNvPr id="22" name="Resim 21" descr="masa oyunu, masaüstü oyunu, oyunlar, kalıp, desen, düzen içeren bir resim&#10;&#10;Açıklama otomatik olarak oluşturuldu">
            <a:extLst>
              <a:ext uri="{FF2B5EF4-FFF2-40B4-BE49-F238E27FC236}">
                <a16:creationId xmlns:a16="http://schemas.microsoft.com/office/drawing/2014/main" id="{61304320-CDF8-8074-0494-BA2715D4C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363" y="4208268"/>
            <a:ext cx="2524424" cy="22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522-85F1-07E2-7EB3-9617D57B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Project Pipeline (ROS Nodes &amp; Topics)</a:t>
            </a:r>
            <a:endParaRPr lang="en-US"/>
          </a:p>
        </p:txBody>
      </p:sp>
      <p:pic>
        <p:nvPicPr>
          <p:cNvPr id="6" name="Picture 5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4E6B0071-C39D-CAFA-C24C-AE4F3988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83" y="1368963"/>
            <a:ext cx="6857999" cy="47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25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0D07-2A66-5AEE-FC40-02D73777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ea typeface="ＭＳ Ｐゴシック"/>
              </a:rPr>
              <a:t>Piece Detection</a:t>
            </a:r>
            <a:endParaRPr lang="en-US" sz="28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9DF79E57-7E63-38B7-8D83-F77149759F2A}"/>
              </a:ext>
            </a:extLst>
          </p:cNvPr>
          <p:cNvSpPr/>
          <p:nvPr/>
        </p:nvSpPr>
        <p:spPr bwMode="auto">
          <a:xfrm rot="5400000">
            <a:off x="3255519" y="2660217"/>
            <a:ext cx="1463438" cy="1625434"/>
          </a:xfrm>
          <a:prstGeom prst="trapezoid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A85A9-0909-E064-91E9-05E45B5EBBF3}"/>
              </a:ext>
            </a:extLst>
          </p:cNvPr>
          <p:cNvSpPr txBox="1"/>
          <p:nvPr/>
        </p:nvSpPr>
        <p:spPr>
          <a:xfrm>
            <a:off x="3224559" y="3275563"/>
            <a:ext cx="15173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Yolo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4720F-836C-61C8-46CB-EC016C4EBC8A}"/>
              </a:ext>
            </a:extLst>
          </p:cNvPr>
          <p:cNvSpPr txBox="1"/>
          <p:nvPr/>
        </p:nvSpPr>
        <p:spPr>
          <a:xfrm>
            <a:off x="1056384" y="3271634"/>
            <a:ext cx="11879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Frame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5A7971-AA12-B50B-CDBE-7587B184BFBD}"/>
              </a:ext>
            </a:extLst>
          </p:cNvPr>
          <p:cNvSpPr/>
          <p:nvPr/>
        </p:nvSpPr>
        <p:spPr bwMode="auto">
          <a:xfrm>
            <a:off x="2208418" y="3228747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B5926F-4B2A-8651-334D-5DF4855FE377}"/>
              </a:ext>
            </a:extLst>
          </p:cNvPr>
          <p:cNvSpPr/>
          <p:nvPr/>
        </p:nvSpPr>
        <p:spPr bwMode="auto">
          <a:xfrm>
            <a:off x="4943631" y="3228745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C25D-CF80-095F-B353-BABE4A88649A}"/>
              </a:ext>
            </a:extLst>
          </p:cNvPr>
          <p:cNvSpPr txBox="1"/>
          <p:nvPr/>
        </p:nvSpPr>
        <p:spPr>
          <a:xfrm>
            <a:off x="5839982" y="2475154"/>
            <a:ext cx="306463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Piece classes</a:t>
            </a:r>
            <a:endParaRPr lang="en-US"/>
          </a:p>
          <a:p>
            <a:pPr algn="l"/>
            <a:endParaRPr lang="en-US">
              <a:latin typeface="Arial"/>
              <a:ea typeface="ＭＳ Ｐゴシック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Piece bounding boxes </a:t>
            </a:r>
            <a:endParaRPr lang="en-US"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Piece probabilities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98ED-63DD-A1D6-CFBA-33B0BB24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ea typeface="ＭＳ Ｐゴシック"/>
              </a:rPr>
              <a:t>Hand Detection: Intersection Over Union</a:t>
            </a:r>
            <a:endParaRPr lang="en-US" sz="2800">
              <a:cs typeface="Arial"/>
            </a:endParaRPr>
          </a:p>
        </p:txBody>
      </p:sp>
      <p:pic>
        <p:nvPicPr>
          <p:cNvPr id="4" name="Picture 3" descr="Intersection over Union (IoU) for object detection - PyImageSearch">
            <a:extLst>
              <a:ext uri="{FF2B5EF4-FFF2-40B4-BE49-F238E27FC236}">
                <a16:creationId xmlns:a16="http://schemas.microsoft.com/office/drawing/2014/main" id="{28D23699-B09A-9313-866E-0657D680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84" y="3121893"/>
            <a:ext cx="3627842" cy="2831882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8F15F0D-2BE7-2F5F-E49E-C42437DC605A}"/>
              </a:ext>
            </a:extLst>
          </p:cNvPr>
          <p:cNvSpPr txBox="1"/>
          <p:nvPr/>
        </p:nvSpPr>
        <p:spPr>
          <a:xfrm>
            <a:off x="639704" y="2097851"/>
            <a:ext cx="20037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Hand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Flag</a:t>
            </a:r>
            <a:r>
              <a:rPr lang="tr-TR">
                <a:latin typeface="Arial"/>
                <a:ea typeface="ＭＳ Ｐゴシック"/>
              </a:rPr>
              <a:t> = </a:t>
            </a:r>
            <a:endParaRPr lang="tr-TR" err="1"/>
          </a:p>
        </p:txBody>
      </p:sp>
      <p:sp>
        <p:nvSpPr>
          <p:cNvPr id="5" name="Sol Ayraç 4">
            <a:extLst>
              <a:ext uri="{FF2B5EF4-FFF2-40B4-BE49-F238E27FC236}">
                <a16:creationId xmlns:a16="http://schemas.microsoft.com/office/drawing/2014/main" id="{DC75A8E0-81E4-E8C2-E64C-4B1278333852}"/>
              </a:ext>
            </a:extLst>
          </p:cNvPr>
          <p:cNvSpPr/>
          <p:nvPr/>
        </p:nvSpPr>
        <p:spPr bwMode="auto">
          <a:xfrm>
            <a:off x="2633374" y="1731786"/>
            <a:ext cx="400040" cy="1111956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224A92F-7E17-01D6-E11A-24BC41900519}"/>
              </a:ext>
            </a:extLst>
          </p:cNvPr>
          <p:cNvSpPr txBox="1"/>
          <p:nvPr/>
        </p:nvSpPr>
        <p:spPr>
          <a:xfrm>
            <a:off x="3106327" y="1751661"/>
            <a:ext cx="4483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800">
                <a:latin typeface="Arial"/>
                <a:ea typeface="ＭＳ Ｐゴシック"/>
                <a:cs typeface="Arial"/>
              </a:rPr>
              <a:t>1        </a:t>
            </a:r>
            <a:r>
              <a:rPr lang="tr-TR" sz="1800" err="1">
                <a:latin typeface="Arial"/>
                <a:ea typeface="ＭＳ Ｐゴシック"/>
                <a:cs typeface="Arial"/>
              </a:rPr>
              <a:t>if</a:t>
            </a:r>
            <a:r>
              <a:rPr lang="tr-TR" sz="1800">
                <a:latin typeface="Arial"/>
                <a:ea typeface="ＭＳ Ｐゴシック"/>
                <a:cs typeface="Arial"/>
              </a:rPr>
              <a:t>  IoU &gt; </a:t>
            </a:r>
            <a:r>
              <a:rPr lang="tr-TR" sz="1800" err="1">
                <a:latin typeface="Arial"/>
                <a:ea typeface="ＭＳ Ｐゴシック"/>
                <a:cs typeface="Arial"/>
              </a:rPr>
              <a:t>threshold</a:t>
            </a:r>
            <a:endParaRPr lang="tr-TR" sz="1800" err="1">
              <a:cs typeface="Arial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305DA36-3EE5-63D8-C5EF-F2963A13D86B}"/>
              </a:ext>
            </a:extLst>
          </p:cNvPr>
          <p:cNvSpPr txBox="1"/>
          <p:nvPr/>
        </p:nvSpPr>
        <p:spPr>
          <a:xfrm>
            <a:off x="3153365" y="2494845"/>
            <a:ext cx="4191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800">
                <a:latin typeface="Arial"/>
                <a:ea typeface="ＭＳ Ｐゴシック"/>
              </a:rPr>
              <a:t>0        </a:t>
            </a:r>
            <a:r>
              <a:rPr lang="tr-TR" sz="1800" err="1">
                <a:latin typeface="Arial"/>
                <a:ea typeface="ＭＳ Ｐゴシック"/>
              </a:rPr>
              <a:t>otherwise</a:t>
            </a:r>
            <a:endParaRPr lang="tr-TR" sz="1800" err="1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9950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2431-2B1F-1E2F-B90C-30A384F5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Intersection over Hand (</a:t>
            </a:r>
            <a:r>
              <a:rPr lang="en-US" err="1">
                <a:ea typeface="ＭＳ Ｐゴシック"/>
              </a:rPr>
              <a:t>IoH</a:t>
            </a:r>
            <a:r>
              <a:rPr lang="en-US">
                <a:ea typeface="ＭＳ Ｐゴシック"/>
              </a:rPr>
              <a:t>)</a:t>
            </a:r>
          </a:p>
        </p:txBody>
      </p:sp>
      <p:pic>
        <p:nvPicPr>
          <p:cNvPr id="4" name="Content Placeholder 3" descr="A hand in a glove playing chess&#10;&#10;Description automatically generated">
            <a:extLst>
              <a:ext uri="{FF2B5EF4-FFF2-40B4-BE49-F238E27FC236}">
                <a16:creationId xmlns:a16="http://schemas.microsoft.com/office/drawing/2014/main" id="{246BF3E6-C73E-287D-69F8-D571E2296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65" y="2089653"/>
            <a:ext cx="4295893" cy="4154966"/>
          </a:xfrm>
        </p:spPr>
      </p:pic>
      <p:pic>
        <p:nvPicPr>
          <p:cNvPr id="5" name="Picture 4" descr="A hand on a chess board&#10;&#10;Description automatically generated">
            <a:extLst>
              <a:ext uri="{FF2B5EF4-FFF2-40B4-BE49-F238E27FC236}">
                <a16:creationId xmlns:a16="http://schemas.microsoft.com/office/drawing/2014/main" id="{0E90D3FD-2BC6-F925-3367-157C1048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39" y="2093495"/>
            <a:ext cx="4141606" cy="4162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6BC3A-9565-388A-85C6-091300F55DA8}"/>
              </a:ext>
            </a:extLst>
          </p:cNvPr>
          <p:cNvSpPr txBox="1"/>
          <p:nvPr/>
        </p:nvSpPr>
        <p:spPr>
          <a:xfrm>
            <a:off x="264694" y="1515979"/>
            <a:ext cx="8458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To understand what ratio of hand is over the checkerboard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9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>
                <a:ea typeface="ＭＳ Ｐゴシック"/>
                <a:cs typeface="Arial"/>
              </a:rPr>
              <a:t>GAME STATE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2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BD84-8A74-FD82-DF48-B5914F51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>
                <a:cs typeface="Arial"/>
              </a:rPr>
              <a:t>Game </a:t>
            </a:r>
            <a:r>
              <a:rPr lang="tr-TR" sz="2800" err="1">
                <a:cs typeface="Arial"/>
              </a:rPr>
              <a:t>State</a:t>
            </a:r>
            <a:r>
              <a:rPr lang="tr-TR" sz="2800">
                <a:cs typeface="Arial"/>
              </a:rPr>
              <a:t> Management </a:t>
            </a:r>
            <a:endParaRPr lang="en-US" sz="2800">
              <a:solidFill>
                <a:srgbClr val="808080"/>
              </a:solidFill>
              <a:cs typeface="Arial"/>
            </a:endParaRPr>
          </a:p>
          <a:p>
            <a:endParaRPr lang="en-US"/>
          </a:p>
        </p:txBody>
      </p:sp>
      <p:pic>
        <p:nvPicPr>
          <p:cNvPr id="4" name="Content Placeholder 3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6EE154E9-84FF-5DAD-CF54-865870F8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09" y="1454430"/>
            <a:ext cx="6662986" cy="4650946"/>
          </a:xfrm>
        </p:spPr>
      </p:pic>
    </p:spTree>
    <p:extLst>
      <p:ext uri="{BB962C8B-B14F-4D97-AF65-F5344CB8AC3E}">
        <p14:creationId xmlns:p14="http://schemas.microsoft.com/office/powerpoint/2010/main" val="1797402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BC8C-A233-B7CD-7983-23402A6F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>
                <a:ea typeface="ＭＳ Ｐゴシック"/>
                <a:cs typeface="Arial"/>
              </a:rPr>
              <a:t>Game </a:t>
            </a:r>
            <a:r>
              <a:rPr lang="tr-TR" sz="2800" err="1">
                <a:ea typeface="ＭＳ Ｐゴシック"/>
                <a:cs typeface="Arial"/>
              </a:rPr>
              <a:t>State</a:t>
            </a:r>
            <a:r>
              <a:rPr lang="tr-TR" sz="2800">
                <a:ea typeface="ＭＳ Ｐゴシック"/>
                <a:cs typeface="Arial"/>
              </a:rPr>
              <a:t> Management </a:t>
            </a:r>
            <a:endParaRPr lang="en-US"/>
          </a:p>
        </p:txBody>
      </p:sp>
      <p:pic>
        <p:nvPicPr>
          <p:cNvPr id="4" name="Content Placeholder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C7DA9DE-EAC5-E73B-96AA-3B2BBC6EF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956" t="61458" b="1823"/>
          <a:stretch/>
        </p:blipFill>
        <p:spPr>
          <a:xfrm>
            <a:off x="3393767" y="2738114"/>
            <a:ext cx="2569821" cy="1524896"/>
          </a:xfr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38047965-5D98-C0FB-AB46-4E0456DCB669}"/>
              </a:ext>
            </a:extLst>
          </p:cNvPr>
          <p:cNvSpPr txBox="1"/>
          <p:nvPr/>
        </p:nvSpPr>
        <p:spPr>
          <a:xfrm>
            <a:off x="7002825" y="3097947"/>
            <a:ext cx="1664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Chessboard</a:t>
            </a:r>
            <a:endParaRPr lang="en-US" err="1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3B67C5B3-CAB6-C071-963E-2DBBDB395888}"/>
              </a:ext>
            </a:extLst>
          </p:cNvPr>
          <p:cNvSpPr/>
          <p:nvPr/>
        </p:nvSpPr>
        <p:spPr bwMode="auto">
          <a:xfrm>
            <a:off x="2575456" y="3293411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id="{6181091E-565F-913F-DBEF-84BA2528B2C3}"/>
              </a:ext>
            </a:extLst>
          </p:cNvPr>
          <p:cNvSpPr/>
          <p:nvPr/>
        </p:nvSpPr>
        <p:spPr bwMode="auto">
          <a:xfrm>
            <a:off x="6060290" y="3336747"/>
            <a:ext cx="828670" cy="48463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Metin kutusu 12">
            <a:extLst>
              <a:ext uri="{FF2B5EF4-FFF2-40B4-BE49-F238E27FC236}">
                <a16:creationId xmlns:a16="http://schemas.microsoft.com/office/drawing/2014/main" id="{3BD0E788-D011-0DED-3BCC-C407C5DD8B1C}"/>
              </a:ext>
            </a:extLst>
          </p:cNvPr>
          <p:cNvSpPr txBox="1"/>
          <p:nvPr/>
        </p:nvSpPr>
        <p:spPr>
          <a:xfrm>
            <a:off x="248714" y="2341664"/>
            <a:ext cx="23760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Checkerboard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coordinates</a:t>
            </a:r>
            <a:endParaRPr lang="tr-TR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Hand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flag</a:t>
            </a:r>
            <a:endParaRPr lang="tr-TR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classes</a:t>
            </a:r>
            <a:endParaRPr lang="tr-TR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bounding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boxes</a:t>
            </a:r>
            <a:endParaRPr lang="tr-TR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tr-TR" err="1">
                <a:latin typeface="Arial"/>
                <a:ea typeface="ＭＳ Ｐゴシック"/>
              </a:rPr>
              <a:t>Piece</a:t>
            </a:r>
            <a:r>
              <a:rPr lang="tr-TR">
                <a:latin typeface="Arial"/>
                <a:ea typeface="ＭＳ Ｐゴシック"/>
              </a:rPr>
              <a:t> </a:t>
            </a:r>
            <a:r>
              <a:rPr lang="tr-TR" err="1">
                <a:latin typeface="Arial"/>
                <a:ea typeface="ＭＳ Ｐゴシック"/>
              </a:rPr>
              <a:t>probabilities</a:t>
            </a:r>
            <a:endParaRPr lang="tr-TR" err="1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D54274C2-5348-D2C7-64B8-9E5F9F4733D4}"/>
              </a:ext>
            </a:extLst>
          </p:cNvPr>
          <p:cNvSpPr txBox="1"/>
          <p:nvPr/>
        </p:nvSpPr>
        <p:spPr>
          <a:xfrm>
            <a:off x="7002824" y="3498809"/>
            <a:ext cx="20329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Player/Playing?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08E308-FAD2-3578-14A1-F835521C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>
                <a:ea typeface="ＭＳ Ｐゴシック"/>
              </a:rPr>
              <a:t>Game </a:t>
            </a:r>
            <a:r>
              <a:rPr lang="tr-TR" sz="2800" err="1">
                <a:ea typeface="ＭＳ Ｐゴシック"/>
              </a:rPr>
              <a:t>State</a:t>
            </a:r>
            <a:r>
              <a:rPr lang="tr-TR" sz="2800">
                <a:ea typeface="ＭＳ Ｐゴシック"/>
              </a:rPr>
              <a:t> Management – </a:t>
            </a:r>
            <a:r>
              <a:rPr lang="tr-TR" sz="2800" err="1">
                <a:ea typeface="ＭＳ Ｐゴシック"/>
              </a:rPr>
              <a:t>State</a:t>
            </a:r>
            <a:r>
              <a:rPr lang="tr-TR" sz="2800">
                <a:ea typeface="ＭＳ Ｐゴシック"/>
              </a:rPr>
              <a:t> Machine</a:t>
            </a:r>
            <a:endParaRPr lang="tr-TR" sz="2800"/>
          </a:p>
        </p:txBody>
      </p:sp>
      <p:pic>
        <p:nvPicPr>
          <p:cNvPr id="7" name="İçerik Yer Tutucusu 6" descr="metin, diyagram, daire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20FF86B-A951-9952-E104-ADB9B435C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547" y="1951255"/>
            <a:ext cx="7044905" cy="3727074"/>
          </a:xfrm>
        </p:spPr>
      </p:pic>
    </p:spTree>
    <p:extLst>
      <p:ext uri="{BB962C8B-B14F-4D97-AF65-F5344CB8AC3E}">
        <p14:creationId xmlns:p14="http://schemas.microsoft.com/office/powerpoint/2010/main" val="700978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34F4BB-BF4C-7FE8-BABA-98E86133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022319"/>
            <a:ext cx="8128000" cy="601538"/>
          </a:xfrm>
        </p:spPr>
        <p:txBody>
          <a:bodyPr/>
          <a:lstStyle/>
          <a:p>
            <a:r>
              <a:rPr lang="tr-TR" sz="2800">
                <a:ea typeface="ＭＳ Ｐゴシック"/>
                <a:cs typeface="Arial"/>
              </a:rPr>
              <a:t>Game </a:t>
            </a:r>
            <a:r>
              <a:rPr lang="tr-TR" sz="2800" err="1">
                <a:ea typeface="ＭＳ Ｐゴシック"/>
                <a:cs typeface="Arial"/>
              </a:rPr>
              <a:t>State</a:t>
            </a:r>
            <a:r>
              <a:rPr lang="tr-TR" sz="2800">
                <a:ea typeface="ＭＳ Ｐゴシック"/>
                <a:cs typeface="Arial"/>
              </a:rPr>
              <a:t> Management</a:t>
            </a:r>
            <a:endParaRPr lang="tr-TR" sz="2800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9C18BC-70EE-F8D9-1A9A-1AE5ABBD0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59951"/>
            <a:ext cx="8128000" cy="4312249"/>
          </a:xfrm>
        </p:spPr>
        <p:txBody>
          <a:bodyPr/>
          <a:lstStyle/>
          <a:p>
            <a:pPr marL="0" indent="0">
              <a:buNone/>
            </a:pPr>
            <a:endParaRPr lang="tr-TR" b="1" i="1">
              <a:ea typeface="ＭＳ Ｐゴシック"/>
            </a:endParaRPr>
          </a:p>
          <a:p>
            <a:r>
              <a:rPr lang="tr-TR">
                <a:ea typeface="ＭＳ Ｐゴシック"/>
              </a:rPr>
              <a:t>Read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board </a:t>
            </a:r>
            <a:r>
              <a:rPr lang="tr-TR" err="1">
                <a:ea typeface="ＭＳ Ｐゴシック"/>
              </a:rPr>
              <a:t>only</a:t>
            </a:r>
            <a:r>
              <a:rPr lang="tr-TR">
                <a:ea typeface="ＭＳ Ｐゴシック"/>
              </a:rPr>
              <a:t> at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end</a:t>
            </a:r>
            <a:r>
              <a:rPr lang="tr-TR">
                <a:ea typeface="ＭＳ Ｐゴシック"/>
              </a:rPr>
              <a:t> of a </a:t>
            </a:r>
            <a:r>
              <a:rPr lang="tr-TR" err="1">
                <a:ea typeface="ＭＳ Ｐゴシック"/>
              </a:rPr>
              <a:t>move</a:t>
            </a:r>
            <a:r>
              <a:rPr lang="tr-TR">
                <a:ea typeface="ＭＳ Ｐゴシック"/>
              </a:rPr>
              <a:t>!</a:t>
            </a:r>
            <a:endParaRPr lang="tr-TR"/>
          </a:p>
          <a:p>
            <a:endParaRPr lang="tr-TR"/>
          </a:p>
          <a:p>
            <a:endParaRPr lang="tr-TR">
              <a:ea typeface="ＭＳ Ｐゴシック"/>
            </a:endParaRPr>
          </a:p>
          <a:p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reasons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for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decision</a:t>
            </a:r>
            <a:r>
              <a:rPr lang="tr-TR">
                <a:ea typeface="ＭＳ Ｐゴシック"/>
              </a:rPr>
              <a:t>: </a:t>
            </a:r>
            <a:endParaRPr lang="tr-TR" err="1"/>
          </a:p>
          <a:p>
            <a:pPr marL="800100" lvl="1" indent="-228600">
              <a:buFont typeface="Courier New"/>
              <a:buChar char="o"/>
            </a:pPr>
            <a:r>
              <a:rPr lang="tr-TR" err="1">
                <a:ea typeface="ＭＳ Ｐゴシック"/>
                <a:cs typeface="Arial"/>
              </a:rPr>
              <a:t>Avoid</a:t>
            </a:r>
            <a:r>
              <a:rPr lang="tr-TR">
                <a:ea typeface="ＭＳ Ｐゴシック"/>
                <a:cs typeface="Arial"/>
              </a:rPr>
              <a:t> </a:t>
            </a:r>
            <a:r>
              <a:rPr lang="tr-TR" err="1">
                <a:ea typeface="ＭＳ Ｐゴシック"/>
                <a:cs typeface="Arial"/>
              </a:rPr>
              <a:t>piece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detection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errors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due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to</a:t>
            </a:r>
            <a:r>
              <a:rPr lang="tr-TR">
                <a:ea typeface="ＭＳ Ｐゴシック"/>
                <a:cs typeface="Arial"/>
              </a:rPr>
              <a:t> </a:t>
            </a:r>
            <a:r>
              <a:rPr lang="tr-TR" err="1">
                <a:ea typeface="ＭＳ Ｐゴシック"/>
                <a:cs typeface="Arial"/>
              </a:rPr>
              <a:t>blockage</a:t>
            </a:r>
            <a:r>
              <a:rPr lang="tr-TR">
                <a:ea typeface="ＭＳ Ｐゴシック"/>
                <a:cs typeface="Arial"/>
              </a:rPr>
              <a:t> of </a:t>
            </a:r>
            <a:r>
              <a:rPr lang="tr-TR" err="1">
                <a:ea typeface="ＭＳ Ｐゴシック"/>
                <a:cs typeface="Arial"/>
              </a:rPr>
              <a:t>hand</a:t>
            </a:r>
            <a:r>
              <a:rPr lang="tr-TR">
                <a:ea typeface="ＭＳ Ｐゴシック"/>
                <a:cs typeface="Arial"/>
              </a:rPr>
              <a:t>  </a:t>
            </a:r>
          </a:p>
          <a:p>
            <a:pPr marL="800100" lvl="1" indent="-228600">
              <a:buFont typeface="Courier New"/>
              <a:buChar char="o"/>
            </a:pPr>
            <a:r>
              <a:rPr lang="tr-TR" err="1">
                <a:ea typeface="ＭＳ Ｐゴシック"/>
                <a:cs typeface="Arial"/>
              </a:rPr>
              <a:t>Fasten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the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code</a:t>
            </a:r>
            <a:endParaRPr lang="tr-TR">
              <a:ea typeface="ＭＳ Ｐゴシック"/>
              <a:cs typeface="Arial"/>
            </a:endParaRPr>
          </a:p>
          <a:p>
            <a:endParaRPr lang="tr-TR">
              <a:ea typeface="ＭＳ Ｐゴシック"/>
            </a:endParaRPr>
          </a:p>
          <a:p>
            <a:endParaRPr lang="tr-TR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476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4F36E2-0441-BD42-C154-5635A797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09224"/>
            <a:ext cx="8128000" cy="601538"/>
          </a:xfrm>
        </p:spPr>
        <p:txBody>
          <a:bodyPr/>
          <a:lstStyle/>
          <a:p>
            <a:r>
              <a:rPr lang="tr-TR" err="1">
                <a:ea typeface="ＭＳ Ｐゴシック"/>
              </a:rPr>
              <a:t>Placing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Pieces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into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Chessboard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1DCB38-78E5-9DC0-FDDC-5AD1742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248139"/>
            <a:ext cx="8128000" cy="3924061"/>
          </a:xfrm>
        </p:spPr>
        <p:txBody>
          <a:bodyPr/>
          <a:lstStyle/>
          <a:p>
            <a:endParaRPr lang="tr-TR">
              <a:ea typeface="ＭＳ Ｐゴシック"/>
            </a:endParaRPr>
          </a:p>
          <a:p>
            <a:r>
              <a:rPr lang="tr-TR" err="1">
                <a:ea typeface="ＭＳ Ｐゴシック"/>
              </a:rPr>
              <a:t>We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should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evaluate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BBox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 </a:t>
            </a:r>
            <a:r>
              <a:rPr lang="tr-TR" err="1">
                <a:ea typeface="ＭＳ Ｐゴシック"/>
              </a:rPr>
              <a:t>Checkerboard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corners</a:t>
            </a:r>
            <a:r>
              <a:rPr lang="tr-TR">
                <a:ea typeface="ＭＳ Ｐゴシック"/>
              </a:rPr>
              <a:t> in </a:t>
            </a:r>
            <a:r>
              <a:rPr lang="tr-TR" err="1">
                <a:ea typeface="ＭＳ Ｐゴシック"/>
              </a:rPr>
              <a:t>order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to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determine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state</a:t>
            </a:r>
            <a:r>
              <a:rPr lang="tr-TR">
                <a:ea typeface="ＭＳ Ｐゴシック"/>
              </a:rPr>
              <a:t> of </a:t>
            </a:r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board.</a:t>
            </a:r>
            <a:endParaRPr lang="tr-TR"/>
          </a:p>
          <a:p>
            <a:endParaRPr lang="tr-TR"/>
          </a:p>
          <a:p>
            <a:endParaRPr lang="tr-TR">
              <a:ea typeface="ＭＳ Ｐゴシック"/>
            </a:endParaRPr>
          </a:p>
          <a:p>
            <a:r>
              <a:rPr lang="tr-TR" err="1">
                <a:ea typeface="ＭＳ Ｐゴシック"/>
              </a:rPr>
              <a:t>The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implementation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differs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for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single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multicamera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scenarios</a:t>
            </a:r>
            <a:r>
              <a:rPr lang="tr-TR">
                <a:ea typeface="ＭＳ Ｐゴシック"/>
              </a:rPr>
              <a:t>.</a:t>
            </a:r>
            <a:endParaRPr lang="tr-TR"/>
          </a:p>
          <a:p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88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2CE4-98A0-A52F-1B26-53F5F7FE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Chessboard Placement – Single Camera</a:t>
            </a:r>
            <a:endParaRPr lang="en-US"/>
          </a:p>
        </p:txBody>
      </p:sp>
      <p:pic>
        <p:nvPicPr>
          <p:cNvPr id="4" name="Content Placeholder 3" descr="A diagram of a chess piece&#10;&#10;Description automatically generated">
            <a:extLst>
              <a:ext uri="{FF2B5EF4-FFF2-40B4-BE49-F238E27FC236}">
                <a16:creationId xmlns:a16="http://schemas.microsoft.com/office/drawing/2014/main" id="{A74BB794-AE27-8D6E-5980-897C6B79C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56" y="1715325"/>
            <a:ext cx="8519531" cy="3952695"/>
          </a:xfrm>
        </p:spPr>
      </p:pic>
    </p:spTree>
    <p:extLst>
      <p:ext uri="{BB962C8B-B14F-4D97-AF65-F5344CB8AC3E}">
        <p14:creationId xmlns:p14="http://schemas.microsoft.com/office/powerpoint/2010/main" val="330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>
                <a:ea typeface="ＭＳ Ｐゴシック"/>
              </a:rPr>
              <a:t>Deeper Look Into Project Steps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65337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21F7-E038-3C54-DB98-6EFE1358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Chessboard Placement – Multicamera</a:t>
            </a:r>
            <a:endParaRPr lang="en-US" err="1">
              <a:solidFill>
                <a:srgbClr val="808080"/>
              </a:solidFill>
              <a:cs typeface="Arial"/>
            </a:endParaRPr>
          </a:p>
          <a:p>
            <a:endParaRPr lang="en-US"/>
          </a:p>
        </p:txBody>
      </p:sp>
      <p:pic>
        <p:nvPicPr>
          <p:cNvPr id="4" name="Content Placeholder 3" descr="A diagram of a chess game&#10;&#10;Description automatically generated">
            <a:extLst>
              <a:ext uri="{FF2B5EF4-FFF2-40B4-BE49-F238E27FC236}">
                <a16:creationId xmlns:a16="http://schemas.microsoft.com/office/drawing/2014/main" id="{E14E433D-AA80-B259-927F-2270C2F5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56" y="1545905"/>
            <a:ext cx="7794702" cy="4380744"/>
          </a:xfrm>
        </p:spPr>
      </p:pic>
    </p:spTree>
    <p:extLst>
      <p:ext uri="{BB962C8B-B14F-4D97-AF65-F5344CB8AC3E}">
        <p14:creationId xmlns:p14="http://schemas.microsoft.com/office/powerpoint/2010/main" val="95271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 dirty="0">
                <a:ea typeface="ＭＳ Ｐゴシック"/>
                <a:cs typeface="Arial"/>
              </a:rPr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1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463-F934-E46F-4EB8-25BC7B03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Real-time visualization with </a:t>
            </a:r>
            <a:r>
              <a:rPr lang="en-US" err="1">
                <a:ea typeface="ＭＳ Ｐゴシック"/>
              </a:rPr>
              <a:t>Tkinter</a:t>
            </a:r>
            <a:endParaRPr lang="en-US" err="1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CAF27C-3DA9-4EC2-77B4-1926299F6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960145"/>
              </p:ext>
            </p:extLst>
          </p:nvPr>
        </p:nvGraphicFramePr>
        <p:xfrm>
          <a:off x="243305" y="3085431"/>
          <a:ext cx="8645357" cy="4446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21" name="TextBox 720">
            <a:extLst>
              <a:ext uri="{FF2B5EF4-FFF2-40B4-BE49-F238E27FC236}">
                <a16:creationId xmlns:a16="http://schemas.microsoft.com/office/drawing/2014/main" id="{5B122109-CCE9-7CDD-F9BF-44EA66DC6A77}"/>
              </a:ext>
            </a:extLst>
          </p:cNvPr>
          <p:cNvSpPr txBox="1"/>
          <p:nvPr/>
        </p:nvSpPr>
        <p:spPr>
          <a:xfrm>
            <a:off x="529389" y="1684420"/>
            <a:ext cx="77122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Visualization is a subprocess.</a:t>
            </a:r>
          </a:p>
          <a:p>
            <a:pPr marL="342900" indent="-342900" algn="l">
              <a:buFont typeface="Arial"/>
              <a:buChar char="•"/>
            </a:pPr>
            <a:endParaRPr lang="en-US">
              <a:latin typeface="Arial"/>
              <a:ea typeface="ＭＳ Ｐ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Send game state to subprocess through open pipe.</a:t>
            </a:r>
          </a:p>
          <a:p>
            <a:pPr marL="342900" indent="-342900" algn="l">
              <a:buFont typeface="Arial"/>
              <a:buChar char="•"/>
            </a:pP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Thread checks if data is on pipe and draws it.</a:t>
            </a:r>
          </a:p>
          <a:p>
            <a:pPr marL="342900" indent="-342900" algn="l">
              <a:buFont typeface="Arial"/>
              <a:buChar char="•"/>
            </a:pP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Run in infinite loop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53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C74F-F8E4-590D-58CB-B0822728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Real-time tracking of remaining times.</a:t>
            </a:r>
            <a:endParaRPr lang="en-US"/>
          </a:p>
        </p:txBody>
      </p:sp>
      <p:pic>
        <p:nvPicPr>
          <p:cNvPr id="4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CC2DD55B-39B8-4736-ED09-5972DDAF2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72" y="1676857"/>
            <a:ext cx="7401425" cy="4267622"/>
          </a:xfrm>
        </p:spPr>
      </p:pic>
    </p:spTree>
    <p:extLst>
      <p:ext uri="{BB962C8B-B14F-4D97-AF65-F5344CB8AC3E}">
        <p14:creationId xmlns:p14="http://schemas.microsoft.com/office/powerpoint/2010/main" val="3437766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E926-B0FF-F397-1A36-94744670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Hand State on Title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217F08-1C85-15D4-166F-5916D0649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15" y="2657620"/>
            <a:ext cx="8789736" cy="34972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303C2-3F3A-61BE-83D5-2DE774AE58D6}"/>
              </a:ext>
            </a:extLst>
          </p:cNvPr>
          <p:cNvSpPr txBox="1"/>
          <p:nvPr/>
        </p:nvSpPr>
        <p:spPr>
          <a:xfrm>
            <a:off x="661736" y="1455821"/>
            <a:ext cx="78806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4 State: P2s Move, P1s Move, P1s Hand on the board, </a:t>
            </a:r>
            <a:r>
              <a:rPr lang="en-US">
                <a:latin typeface="Arial"/>
                <a:ea typeface="ＭＳ Ｐゴシック"/>
                <a:cs typeface="Arial"/>
              </a:rPr>
              <a:t>P2s Hand on the board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Updated in the </a:t>
            </a:r>
            <a:r>
              <a:rPr lang="en-US" err="1">
                <a:latin typeface="Arial"/>
                <a:ea typeface="ＭＳ Ｐゴシック"/>
                <a:cs typeface="Arial"/>
              </a:rPr>
              <a:t>Tkinter</a:t>
            </a:r>
            <a:r>
              <a:rPr lang="en-US">
                <a:latin typeface="Arial"/>
                <a:ea typeface="ＭＳ Ｐゴシック"/>
                <a:cs typeface="Arial"/>
              </a:rPr>
              <a:t> window in real-time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8827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E926-B0FF-F397-1A36-94744670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Hand State on Title</a:t>
            </a:r>
            <a:endParaRPr lang="en-US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217F08-1C85-15D4-166F-5916D0649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15" y="2658380"/>
            <a:ext cx="8789736" cy="34957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303C2-3F3A-61BE-83D5-2DE774AE58D6}"/>
              </a:ext>
            </a:extLst>
          </p:cNvPr>
          <p:cNvSpPr txBox="1"/>
          <p:nvPr/>
        </p:nvSpPr>
        <p:spPr>
          <a:xfrm>
            <a:off x="661736" y="1455821"/>
            <a:ext cx="78806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4 State: P2s Move, P1s Move, P1s Hand on the board, </a:t>
            </a:r>
            <a:r>
              <a:rPr lang="en-US">
                <a:latin typeface="Arial"/>
                <a:ea typeface="ＭＳ Ｐゴシック"/>
                <a:cs typeface="Arial"/>
              </a:rPr>
              <a:t>P2s Hand on the board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Updated in the </a:t>
            </a:r>
            <a:r>
              <a:rPr lang="en-US" err="1">
                <a:latin typeface="Arial"/>
                <a:ea typeface="ＭＳ Ｐゴシック"/>
                <a:cs typeface="Arial"/>
              </a:rPr>
              <a:t>Tkinter</a:t>
            </a:r>
            <a:r>
              <a:rPr lang="en-US">
                <a:latin typeface="Arial"/>
                <a:ea typeface="ＭＳ Ｐゴシック"/>
                <a:cs typeface="Arial"/>
              </a:rPr>
              <a:t> window in real-time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940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 dirty="0">
                <a:ea typeface="ＭＳ Ｐゴシック"/>
                <a:cs typeface="Arial"/>
              </a:rPr>
              <a:t>PERFORMANCE</a:t>
            </a:r>
            <a:r>
              <a:rPr lang="en-US" sz="4800" b="1" dirty="0">
                <a:solidFill>
                  <a:srgbClr val="000000"/>
                </a:solidFill>
                <a:ea typeface="ＭＳ Ｐゴシック"/>
                <a:cs typeface="Arial"/>
              </a:rPr>
              <a:t> COMPARISIONS</a:t>
            </a:r>
          </a:p>
          <a:p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81600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FCB1-B136-A924-4F00-BA23E14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Accuracy calculation on run-time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2103-A0CC-FC5C-E8F0-AA95F94A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2"/>
              <a:buChar char="•"/>
            </a:pPr>
            <a:r>
              <a:rPr lang="en-US" dirty="0">
                <a:ea typeface="ＭＳ Ｐゴシック"/>
              </a:rPr>
              <a:t>Use a perfect YOLO model </a:t>
            </a:r>
            <a:endParaRPr lang="en-US" dirty="0"/>
          </a:p>
          <a:p>
            <a:pPr marL="534670" lvl="1" indent="-267970">
              <a:buFont typeface="Courier New" charset="2"/>
              <a:buChar char="o"/>
            </a:pPr>
            <a:r>
              <a:rPr lang="en-US" dirty="0">
                <a:ea typeface="ＭＳ Ｐゴシック"/>
                <a:cs typeface="Arial"/>
              </a:rPr>
              <a:t>Every piece is correctly classified</a:t>
            </a:r>
            <a:endParaRPr lang="en-US" dirty="0">
              <a:ea typeface="ＭＳ Ｐゴシック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en-US" dirty="0">
                <a:ea typeface="ＭＳ Ｐゴシック"/>
                <a:cs typeface="Arial"/>
              </a:rPr>
              <a:t>Now we can test accuracy by frame</a:t>
            </a:r>
          </a:p>
          <a:p>
            <a:pPr>
              <a:buFont typeface="Arial" charset="2"/>
              <a:buChar char="•"/>
            </a:pPr>
            <a:endParaRPr lang="en-US">
              <a:ea typeface="ＭＳ Ｐゴシック"/>
            </a:endParaRPr>
          </a:p>
          <a:p>
            <a:pPr>
              <a:buFont typeface="Arial" charset="2"/>
              <a:buChar char="•"/>
            </a:pPr>
            <a:endParaRPr lang="en-US">
              <a:ea typeface="ＭＳ Ｐゴシック"/>
            </a:endParaRPr>
          </a:p>
          <a:p>
            <a:pPr>
              <a:buFont typeface="Arial" charset="2"/>
              <a:buChar char="•"/>
            </a:pPr>
            <a:endParaRPr lang="en-US" dirty="0">
              <a:ea typeface="ＭＳ Ｐゴシック"/>
              <a:cs typeface="Arial"/>
            </a:endParaRPr>
          </a:p>
          <a:p>
            <a:pPr marL="801370" lvl="2">
              <a:buClr>
                <a:srgbClr val="0065BD"/>
              </a:buClr>
              <a:buFont typeface="Wingdings" charset="2"/>
              <a:buChar char="§"/>
            </a:pPr>
            <a:endParaRPr lang="en-US">
              <a:ea typeface="ＭＳ Ｐゴシック"/>
              <a:cs typeface="Arial"/>
            </a:endParaRPr>
          </a:p>
          <a:p>
            <a:pPr marL="801370" lvl="2">
              <a:buClr>
                <a:srgbClr val="0065BD"/>
              </a:buClr>
              <a:buFont typeface="Wingdings" charset="2"/>
              <a:buChar char="§"/>
            </a:pPr>
            <a:endParaRPr lang="en-US">
              <a:ea typeface="ＭＳ Ｐゴシック"/>
              <a:cs typeface="Arial"/>
            </a:endParaRPr>
          </a:p>
          <a:p>
            <a:pPr>
              <a:buClr>
                <a:srgbClr val="0065BD"/>
              </a:buClr>
              <a:buFont typeface="Arial" charset="2"/>
              <a:buChar char="•"/>
            </a:pPr>
            <a:endParaRPr lang="en-US">
              <a:ea typeface="ＭＳ Ｐゴシック"/>
              <a:cs typeface="Arial"/>
            </a:endParaRPr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623908F5-A6D2-CF27-A0E9-9C5B7FB29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3" t="27273" r="69" b="22966"/>
          <a:stretch/>
        </p:blipFill>
        <p:spPr>
          <a:xfrm>
            <a:off x="506936" y="4088955"/>
            <a:ext cx="8133977" cy="11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77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5E7D-4293-D09C-E706-4156D33F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Confusion Matrix for overfitted model</a:t>
            </a:r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A82AF7F-A40D-69E5-10C2-77F024330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74" y="1601233"/>
            <a:ext cx="5857134" cy="4562768"/>
          </a:xfrm>
        </p:spPr>
      </p:pic>
    </p:spTree>
    <p:extLst>
      <p:ext uri="{BB962C8B-B14F-4D97-AF65-F5344CB8AC3E}">
        <p14:creationId xmlns:p14="http://schemas.microsoft.com/office/powerpoint/2010/main" val="23767760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Accuracy Results for YoloV8n (nano)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84" b="75"/>
          <a:stretch/>
        </p:blipFill>
        <p:spPr>
          <a:xfrm>
            <a:off x="84221" y="2559384"/>
            <a:ext cx="4487109" cy="3558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 r="6316" b="-78"/>
          <a:stretch/>
        </p:blipFill>
        <p:spPr>
          <a:xfrm>
            <a:off x="4571999" y="2556711"/>
            <a:ext cx="4391531" cy="356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52217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From 0.92 to 0.94 with the cost of delay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Mean performance is 0.9219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3A93E1-AB17-292A-D872-2B18D6ED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>
                <a:ea typeface="ＭＳ Ｐゴシック"/>
              </a:rPr>
              <a:t>ROS </a:t>
            </a:r>
            <a:endParaRPr lang="tr-TR" b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51D57C-1802-C159-C0A7-BECD2D40C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>
              <a:ea typeface="ＭＳ Ｐゴシック"/>
            </a:endParaRPr>
          </a:p>
          <a:p>
            <a:endParaRPr lang="tr-TR">
              <a:ea typeface="ＭＳ Ｐゴシック"/>
            </a:endParaRPr>
          </a:p>
          <a:p>
            <a:r>
              <a:rPr lang="tr-TR">
                <a:ea typeface="ＭＳ Ｐゴシック"/>
              </a:rPr>
              <a:t>Robot Operating </a:t>
            </a:r>
            <a:r>
              <a:rPr lang="en-GB">
                <a:ea typeface="ＭＳ Ｐゴシック"/>
              </a:rPr>
              <a:t>System</a:t>
            </a:r>
            <a:r>
              <a:rPr lang="tr-TR">
                <a:ea typeface="ＭＳ Ｐゴシック"/>
              </a:rPr>
              <a:t> is...</a:t>
            </a:r>
            <a:endParaRPr lang="tr-TR">
              <a:ea typeface="ＭＳ Ｐゴシック"/>
              <a:cs typeface="Arial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tr-TR">
                <a:ea typeface="ＭＳ Ｐゴシック"/>
                <a:cs typeface="Arial"/>
              </a:rPr>
              <a:t>a </a:t>
            </a:r>
            <a:r>
              <a:rPr lang="tr-TR" err="1">
                <a:ea typeface="ＭＳ Ｐゴシック"/>
                <a:cs typeface="Arial"/>
              </a:rPr>
              <a:t>robotics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workframe</a:t>
            </a:r>
            <a:r>
              <a:rPr lang="tr-TR">
                <a:ea typeface="ＭＳ Ｐゴシック"/>
                <a:cs typeface="Arial"/>
              </a:rPr>
              <a:t>. </a:t>
            </a:r>
          </a:p>
          <a:p>
            <a:pPr marL="534670" lvl="1" indent="-267970">
              <a:buFont typeface="Courier New" charset="2"/>
              <a:buChar char="o"/>
            </a:pPr>
            <a:r>
              <a:rPr lang="tr-TR">
                <a:ea typeface="ＭＳ Ｐゴシック"/>
              </a:rPr>
              <a:t>a </a:t>
            </a:r>
            <a:r>
              <a:rPr lang="tr-TR" err="1">
                <a:ea typeface="ＭＳ Ｐゴシック"/>
              </a:rPr>
              <a:t>library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for</a:t>
            </a:r>
            <a:r>
              <a:rPr lang="tr-TR">
                <a:ea typeface="ＭＳ Ｐゴシック"/>
              </a:rPr>
              <a:t> C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Python.</a:t>
            </a:r>
          </a:p>
          <a:p>
            <a:pPr marL="534670" lvl="1" indent="-267970">
              <a:buFont typeface="Courier New" charset="2"/>
              <a:buChar char="o"/>
            </a:pPr>
            <a:r>
              <a:rPr lang="tr-TR">
                <a:ea typeface="ＭＳ Ｐゴシック"/>
                <a:cs typeface="Arial"/>
              </a:rPr>
              <a:t>a </a:t>
            </a:r>
            <a:r>
              <a:rPr lang="tr-TR" err="1">
                <a:ea typeface="ＭＳ Ｐゴシック"/>
                <a:cs typeface="Arial"/>
              </a:rPr>
              <a:t>middleware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between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+mn-lt"/>
                <a:cs typeface="+mn-lt"/>
              </a:rPr>
              <a:t>distributed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system</a:t>
            </a:r>
            <a:r>
              <a:rPr lang="tr-TR">
                <a:ea typeface="+mn-lt"/>
                <a:cs typeface="+mn-lt"/>
              </a:rPr>
              <a:t>.</a:t>
            </a:r>
            <a:endParaRPr lang="tr-TR">
              <a:ea typeface="ＭＳ Ｐゴシック"/>
              <a:cs typeface="Arial"/>
            </a:endParaRPr>
          </a:p>
          <a:p>
            <a:endParaRPr lang="tr-TR"/>
          </a:p>
          <a:p>
            <a:endParaRPr lang="tr-TR"/>
          </a:p>
          <a:p>
            <a:r>
              <a:rPr lang="tr-TR">
                <a:ea typeface="ＭＳ Ｐゴシック"/>
              </a:rPr>
              <a:t>"</a:t>
            </a:r>
            <a:r>
              <a:rPr lang="tr-TR" err="1">
                <a:ea typeface="ＭＳ Ｐゴシック"/>
              </a:rPr>
              <a:t>Nodes</a:t>
            </a:r>
            <a:r>
              <a:rPr lang="tr-TR">
                <a:ea typeface="ＭＳ Ｐゴシック"/>
              </a:rPr>
              <a:t>", "</a:t>
            </a:r>
            <a:r>
              <a:rPr lang="tr-TR" err="1">
                <a:ea typeface="ＭＳ Ｐゴシック"/>
              </a:rPr>
              <a:t>Topics</a:t>
            </a:r>
            <a:r>
              <a:rPr lang="tr-TR">
                <a:ea typeface="ＭＳ Ｐゴシック"/>
              </a:rPr>
              <a:t>", "Services", "</a:t>
            </a:r>
            <a:r>
              <a:rPr lang="tr-TR" err="1">
                <a:ea typeface="ＭＳ Ｐゴシック"/>
              </a:rPr>
              <a:t>Actions</a:t>
            </a:r>
            <a:r>
              <a:rPr lang="tr-TR">
                <a:ea typeface="ＭＳ Ｐゴシック"/>
              </a:rPr>
              <a:t>"  ...</a:t>
            </a:r>
            <a:endParaRPr lang="tr-TR"/>
          </a:p>
        </p:txBody>
      </p:sp>
      <p:pic>
        <p:nvPicPr>
          <p:cNvPr id="4" name="Picture 3" descr="ROS - Robot Operating System">
            <a:extLst>
              <a:ext uri="{FF2B5EF4-FFF2-40B4-BE49-F238E27FC236}">
                <a16:creationId xmlns:a16="http://schemas.microsoft.com/office/drawing/2014/main" id="{DF8B3405-2649-F1E9-38C6-AF8AFD43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011011"/>
            <a:ext cx="3886200" cy="2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0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Accuracy Results for YoloV8s (small)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7" r="2717"/>
          <a:stretch/>
        </p:blipFill>
        <p:spPr>
          <a:xfrm>
            <a:off x="84221" y="2559384"/>
            <a:ext cx="4487109" cy="3558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r="3793"/>
          <a:stretch/>
        </p:blipFill>
        <p:spPr>
          <a:xfrm>
            <a:off x="4571999" y="2556711"/>
            <a:ext cx="4391531" cy="356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76641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Single camera accuracy moved to 0.95 from 0.92 (YoloV8n)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Multi camera accuracy moved to 0.98 from 0.94 (YoloV8n)</a:t>
            </a:r>
          </a:p>
        </p:txBody>
      </p:sp>
    </p:spTree>
    <p:extLst>
      <p:ext uri="{BB962C8B-B14F-4D97-AF65-F5344CB8AC3E}">
        <p14:creationId xmlns:p14="http://schemas.microsoft.com/office/powerpoint/2010/main" val="1546898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Accuracy Results for YoloV8m (medium)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7" r="2717"/>
          <a:stretch/>
        </p:blipFill>
        <p:spPr>
          <a:xfrm>
            <a:off x="84221" y="2559384"/>
            <a:ext cx="4487109" cy="3558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r="3793"/>
          <a:stretch/>
        </p:blipFill>
        <p:spPr>
          <a:xfrm>
            <a:off x="4571999" y="2556711"/>
            <a:ext cx="4391531" cy="356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76641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Single camera accuracy moved to 0.98 from 0.95 (YoloV8s)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Multi camera accuracy moved to 0.9875 from 0.9808 (YoloV8s)</a:t>
            </a:r>
          </a:p>
        </p:txBody>
      </p:sp>
    </p:spTree>
    <p:extLst>
      <p:ext uri="{BB962C8B-B14F-4D97-AF65-F5344CB8AC3E}">
        <p14:creationId xmlns:p14="http://schemas.microsoft.com/office/powerpoint/2010/main" val="1017429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Accuracy Results for YoloV8l (large)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7" r="2717"/>
          <a:stretch/>
        </p:blipFill>
        <p:spPr>
          <a:xfrm>
            <a:off x="84221" y="2559384"/>
            <a:ext cx="4487109" cy="3558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r="3793"/>
          <a:stretch/>
        </p:blipFill>
        <p:spPr>
          <a:xfrm>
            <a:off x="4571999" y="2556711"/>
            <a:ext cx="4391531" cy="356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78927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Single camera accuracy moved to 0.97 from 0.98 (YoloV8m)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Multi camera accuracy moved to 0.9754 rom 0.</a:t>
            </a:r>
            <a:r>
              <a:rPr lang="en-US">
                <a:latin typeface="Arial"/>
                <a:ea typeface="ＭＳ Ｐゴシック"/>
                <a:cs typeface="Arial"/>
              </a:rPr>
              <a:t>9875 </a:t>
            </a:r>
            <a:r>
              <a:rPr lang="en-US">
                <a:latin typeface="Arial"/>
                <a:ea typeface="ＭＳ Ｐゴシック"/>
              </a:rPr>
              <a:t>(YoloV8m)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Large model performs worse since we don't have enough data</a:t>
            </a:r>
          </a:p>
        </p:txBody>
      </p:sp>
    </p:spTree>
    <p:extLst>
      <p:ext uri="{BB962C8B-B14F-4D97-AF65-F5344CB8AC3E}">
        <p14:creationId xmlns:p14="http://schemas.microsoft.com/office/powerpoint/2010/main" val="1247645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Multi-view Camera: does it pay off?</a:t>
            </a:r>
            <a:endParaRPr lang="en-US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2" r="4552"/>
          <a:stretch/>
        </p:blipFill>
        <p:spPr>
          <a:xfrm>
            <a:off x="264694" y="2965785"/>
            <a:ext cx="4310680" cy="316163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t="844" r="9009"/>
          <a:stretch/>
        </p:blipFill>
        <p:spPr>
          <a:xfrm>
            <a:off x="4523872" y="2971799"/>
            <a:ext cx="4310954" cy="3148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78927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It brings a marginal improvement over accuracy.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However, we need to detect corners at the beginning two times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Also with initialization, first delay is higher.</a:t>
            </a:r>
          </a:p>
        </p:txBody>
      </p:sp>
    </p:spTree>
    <p:extLst>
      <p:ext uri="{BB962C8B-B14F-4D97-AF65-F5344CB8AC3E}">
        <p14:creationId xmlns:p14="http://schemas.microsoft.com/office/powerpoint/2010/main" val="2992975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B1CC-6764-27A1-4C17-53A6D83C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Multi-view Camera: stable after first frame</a:t>
            </a:r>
            <a:endParaRPr lang="en-US">
              <a:solidFill>
                <a:srgbClr val="808080"/>
              </a:solidFill>
              <a:ea typeface="ＭＳ Ｐゴシック"/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24386F-6455-1DEB-9748-CC32A45E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2" r="4552"/>
          <a:stretch/>
        </p:blipFill>
        <p:spPr>
          <a:xfrm>
            <a:off x="264694" y="2965785"/>
            <a:ext cx="4310680" cy="316163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17B-A5F3-4619-FF96-43B901EA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" r="4366"/>
          <a:stretch/>
        </p:blipFill>
        <p:spPr>
          <a:xfrm>
            <a:off x="4523872" y="2971799"/>
            <a:ext cx="4310954" cy="3148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830E-2612-6BC4-ADF0-4D8813085C02}"/>
              </a:ext>
            </a:extLst>
          </p:cNvPr>
          <p:cNvSpPr txBox="1"/>
          <p:nvPr/>
        </p:nvSpPr>
        <p:spPr>
          <a:xfrm>
            <a:off x="577515" y="1576136"/>
            <a:ext cx="78927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After initialization, it processes the frames in comparable times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Since medium model has more parameter, it takes more time to compute prediction than that of the small model</a:t>
            </a:r>
          </a:p>
        </p:txBody>
      </p:sp>
    </p:spTree>
    <p:extLst>
      <p:ext uri="{BB962C8B-B14F-4D97-AF65-F5344CB8AC3E}">
        <p14:creationId xmlns:p14="http://schemas.microsoft.com/office/powerpoint/2010/main" val="1805673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639E-E2CF-C9C7-4651-7B176006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Delay: Multi vs. Single-Camera</a:t>
            </a:r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3CA88E-0904-CF58-975D-39B7AC7EA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50674"/>
            <a:ext cx="4572000" cy="3048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9B8D6A-699B-7E62-56CA-FBCE703B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8001"/>
            <a:ext cx="4572000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198D2-DD57-3E83-81BD-E1E1AEDE91DF}"/>
              </a:ext>
            </a:extLst>
          </p:cNvPr>
          <p:cNvSpPr txBox="1"/>
          <p:nvPr/>
        </p:nvSpPr>
        <p:spPr>
          <a:xfrm>
            <a:off x="505325" y="1612232"/>
            <a:ext cx="80731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Second camera is sequentially processed with the first one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That causes the delay to almost double for every node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Timings are given for small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84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639E-E2CF-C9C7-4651-7B176006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Delay: Multi vs. Single-Camera</a:t>
            </a:r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3CA88E-0904-CF58-975D-39B7AC7EA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50674"/>
            <a:ext cx="4572000" cy="304799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9B8D6A-699B-7E62-56CA-FBCE703B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8001"/>
            <a:ext cx="4572000" cy="3047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198D2-DD57-3E83-81BD-E1E1AEDE91DF}"/>
              </a:ext>
            </a:extLst>
          </p:cNvPr>
          <p:cNvSpPr txBox="1"/>
          <p:nvPr/>
        </p:nvSpPr>
        <p:spPr>
          <a:xfrm>
            <a:off x="505325" y="1612232"/>
            <a:ext cx="80731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Second camera is sequentially processed with the first one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That causes the delay to almost double for every node</a:t>
            </a:r>
          </a:p>
          <a:p>
            <a:pPr marL="342900" indent="-342900" algn="l">
              <a:buFont typeface="Arial"/>
              <a:buChar char="•"/>
            </a:pPr>
            <a:r>
              <a:rPr lang="en-US">
                <a:latin typeface="Arial"/>
                <a:ea typeface="ＭＳ Ｐゴシック"/>
              </a:rPr>
              <a:t>Timings are given for medium model (increased </a:t>
            </a:r>
            <a:r>
              <a:rPr lang="en-US" err="1">
                <a:latin typeface="Arial"/>
                <a:ea typeface="ＭＳ Ｐゴシック"/>
              </a:rPr>
              <a:t>w.r.t.</a:t>
            </a:r>
            <a:r>
              <a:rPr lang="en-US">
                <a:latin typeface="Arial"/>
                <a:ea typeface="ＭＳ Ｐゴシック"/>
              </a:rPr>
              <a:t> to small)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20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1526-77AF-A6B4-7E5F-E808822B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The trade-off of speed and accuracy</a:t>
            </a:r>
            <a:endParaRPr lang="en-US"/>
          </a:p>
        </p:txBody>
      </p:sp>
      <p:pic>
        <p:nvPicPr>
          <p:cNvPr id="4" name="Content Placeholder 3" descr="A graph with different colored circles&#10;&#10;Description automatically generated">
            <a:extLst>
              <a:ext uri="{FF2B5EF4-FFF2-40B4-BE49-F238E27FC236}">
                <a16:creationId xmlns:a16="http://schemas.microsoft.com/office/drawing/2014/main" id="{26C6B210-9E9A-7914-F621-1B2E08950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0" t="6219" r="6331"/>
          <a:stretch/>
        </p:blipFill>
        <p:spPr>
          <a:xfrm>
            <a:off x="1443789" y="1449805"/>
            <a:ext cx="6344839" cy="4851234"/>
          </a:xfrm>
        </p:spPr>
      </p:pic>
    </p:spTree>
    <p:extLst>
      <p:ext uri="{BB962C8B-B14F-4D97-AF65-F5344CB8AC3E}">
        <p14:creationId xmlns:p14="http://schemas.microsoft.com/office/powerpoint/2010/main" val="2341388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979-7753-F0AF-8BAD-CFC4D83E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DEMO: YoloV8m, </a:t>
            </a:r>
            <a:r>
              <a:rPr lang="en-US" err="1">
                <a:ea typeface="ＭＳ Ｐゴシック"/>
              </a:rPr>
              <a:t>MultiCamera</a:t>
            </a:r>
            <a:endParaRPr lang="en-US" err="1"/>
          </a:p>
        </p:txBody>
      </p:sp>
      <p:pic>
        <p:nvPicPr>
          <p:cNvPr id="3" name="Online Media 2" title="multiMediumNoAcc.mp4">
            <a:hlinkClick r:id="" action="ppaction://media"/>
            <a:extLst>
              <a:ext uri="{FF2B5EF4-FFF2-40B4-BE49-F238E27FC236}">
                <a16:creationId xmlns:a16="http://schemas.microsoft.com/office/drawing/2014/main" id="{EE6CBB38-3ABA-B34B-C2E9-48BA8381BDD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8000" y="1711325"/>
            <a:ext cx="8128000" cy="4449763"/>
          </a:xfrm>
        </p:spPr>
      </p:pic>
    </p:spTree>
    <p:extLst>
      <p:ext uri="{BB962C8B-B14F-4D97-AF65-F5344CB8AC3E}">
        <p14:creationId xmlns:p14="http://schemas.microsoft.com/office/powerpoint/2010/main" val="3547406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3FE0-1C96-EDDF-69E4-8AFBE797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DEMO: YoloV8m, </a:t>
            </a:r>
            <a:r>
              <a:rPr lang="en-US" err="1">
                <a:ea typeface="ＭＳ Ｐゴシック"/>
              </a:rPr>
              <a:t>SingleCamera</a:t>
            </a:r>
            <a:endParaRPr lang="en-US" err="1"/>
          </a:p>
        </p:txBody>
      </p:sp>
      <p:pic>
        <p:nvPicPr>
          <p:cNvPr id="6" name="Online Media 5" title="singleMediumNoACC.mp4">
            <a:hlinkClick r:id="" action="ppaction://media"/>
            <a:extLst>
              <a:ext uri="{FF2B5EF4-FFF2-40B4-BE49-F238E27FC236}">
                <a16:creationId xmlns:a16="http://schemas.microsoft.com/office/drawing/2014/main" id="{B407278E-5311-8DDD-BED7-A60117DA09F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5810" y="1615072"/>
            <a:ext cx="8128000" cy="4449763"/>
          </a:xfrm>
        </p:spPr>
      </p:pic>
    </p:spTree>
    <p:extLst>
      <p:ext uri="{BB962C8B-B14F-4D97-AF65-F5344CB8AC3E}">
        <p14:creationId xmlns:p14="http://schemas.microsoft.com/office/powerpoint/2010/main" val="1927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5DEA-8AAF-E332-40DA-BB4AAB53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What does ROS bring?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160C-6C00-5DEC-6D55-58FB611E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ea typeface="ＭＳ Ｐゴシック"/>
            </a:endParaRPr>
          </a:p>
          <a:p>
            <a:endParaRPr lang="en-US">
              <a:ea typeface="ＭＳ Ｐゴシック"/>
            </a:endParaRPr>
          </a:p>
          <a:p>
            <a:r>
              <a:rPr lang="en-US">
                <a:ea typeface="ＭＳ Ｐゴシック"/>
              </a:rPr>
              <a:t>The "communicating nodes" structure </a:t>
            </a:r>
            <a:endParaRPr lang="en-US"/>
          </a:p>
          <a:p>
            <a:endParaRPr lang="en-US"/>
          </a:p>
          <a:p>
            <a:endParaRPr lang="en-US">
              <a:ea typeface="ＭＳ Ｐゴシック"/>
            </a:endParaRPr>
          </a:p>
          <a:p>
            <a:r>
              <a:rPr lang="en-US">
                <a:ea typeface="ＭＳ Ｐゴシック"/>
              </a:rPr>
              <a:t>In robotics domain also...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39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4529-B9E6-B80B-276A-EED3D044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DEMO: Single Camera with Ground Truth</a:t>
            </a:r>
            <a:endParaRPr lang="en-US"/>
          </a:p>
        </p:txBody>
      </p:sp>
      <p:pic>
        <p:nvPicPr>
          <p:cNvPr id="6" name="Online Media 5" title="singleMediumAcc.mp4">
            <a:hlinkClick r:id="" action="ppaction://media"/>
            <a:extLst>
              <a:ext uri="{FF2B5EF4-FFF2-40B4-BE49-F238E27FC236}">
                <a16:creationId xmlns:a16="http://schemas.microsoft.com/office/drawing/2014/main" id="{DA7EBFF6-8D41-94BD-6022-93B640A356F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5810" y="1663199"/>
            <a:ext cx="8128000" cy="4449763"/>
          </a:xfrm>
        </p:spPr>
      </p:pic>
    </p:spTree>
    <p:extLst>
      <p:ext uri="{BB962C8B-B14F-4D97-AF65-F5344CB8AC3E}">
        <p14:creationId xmlns:p14="http://schemas.microsoft.com/office/powerpoint/2010/main" val="4261476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B942-4AA3-DB13-03CF-9DA01B51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30F8-7564-F861-F1BE-025B486F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52616"/>
            <a:ext cx="8128000" cy="4719584"/>
          </a:xfrm>
        </p:spPr>
        <p:txBody>
          <a:bodyPr/>
          <a:lstStyle/>
          <a:p>
            <a:r>
              <a:rPr lang="en-US">
                <a:ea typeface="ＭＳ Ｐゴシック"/>
              </a:rPr>
              <a:t>One node creates too much delay comparatively</a:t>
            </a:r>
          </a:p>
          <a:p>
            <a:r>
              <a:rPr lang="en-US">
                <a:ea typeface="ＭＳ Ｐゴシック"/>
              </a:rPr>
              <a:t> Buffer of /</a:t>
            </a:r>
            <a:r>
              <a:rPr lang="en-US" err="1">
                <a:ea typeface="ＭＳ Ｐゴシック"/>
              </a:rPr>
              <a:t>im</a:t>
            </a:r>
            <a:r>
              <a:rPr lang="en-US">
                <a:ea typeface="ＭＳ Ｐゴシック"/>
              </a:rPr>
              <a:t> topic can become </a:t>
            </a:r>
            <a:r>
              <a:rPr lang="en-US" err="1">
                <a:ea typeface="ＭＳ Ｐゴシック"/>
              </a:rPr>
              <a:t>unstabilized</a:t>
            </a:r>
            <a:endParaRPr lang="en-US">
              <a:ea typeface="ＭＳ Ｐゴシック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</a:rPr>
              <a:t>Suggestion: Re-arrange the node-topic pipeline for app. eq. Delays</a:t>
            </a:r>
            <a:endParaRPr lang="en-US">
              <a:cs typeface="Arial"/>
            </a:endParaRPr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  <a:cs typeface="Arial"/>
              </a:rPr>
              <a:t>Challenge: Each code snippet should be taken into account</a:t>
            </a:r>
            <a:endParaRPr lang="en-US">
              <a:cs typeface="Arial"/>
            </a:endParaRPr>
          </a:p>
        </p:txBody>
      </p:sp>
      <p:pic>
        <p:nvPicPr>
          <p:cNvPr id="7" name="Content Placeholder 13" descr="A graph of a single camera delay&#10;&#10;Description automatically generated">
            <a:extLst>
              <a:ext uri="{FF2B5EF4-FFF2-40B4-BE49-F238E27FC236}">
                <a16:creationId xmlns:a16="http://schemas.microsoft.com/office/drawing/2014/main" id="{5E1628B4-003B-9511-9545-2F35CA06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28305" y="3538362"/>
            <a:ext cx="3828609" cy="255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8" name="Picture 7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FADEF37-D53B-C33A-920C-8B60C89F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4" y="3538166"/>
            <a:ext cx="3968012" cy="27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55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D593-B967-CF82-B937-32715F65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079C-E272-9755-FD64-96D195C84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https://wiki.ros.org/message_filters/ApproximateTime</a:t>
            </a:r>
            <a:endParaRPr lang="en-US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https://wiki.ros.org/message_filters#Overview</a:t>
            </a:r>
            <a:endParaRPr lang="en-US" dirty="0">
              <a:solidFill>
                <a:schemeClr val="tx2"/>
              </a:solidFill>
              <a:ea typeface="+mn-lt"/>
              <a:cs typeface="+mn-lt"/>
              <a:hlinkClick r:id="rId3"/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https://roboticsbackend.com/</a:t>
            </a:r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ros1-vs-ros2-practical-overview/</a:t>
            </a:r>
            <a:endParaRPr lang="en-US" u="sng">
              <a:solidFill>
                <a:schemeClr val="tx2"/>
              </a:solidFill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https://roboticsbackend.com/what-is-ros/</a:t>
            </a:r>
          </a:p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https://github.com/ultralytics/ultralytics</a:t>
            </a:r>
            <a:endParaRPr lang="en-US" dirty="0">
              <a:solidFill>
                <a:schemeClr val="tx2"/>
              </a:solidFill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https://docs.opencv.org/3.4/dc/d0d/tutorial_py_features_harris.html</a:t>
            </a:r>
            <a:endParaRPr lang="en-US" dirty="0">
              <a:solidFill>
                <a:schemeClr val="tx2"/>
              </a:solidFill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https://docs.opencv.org/3.4/d9/db0/tutorial_hough_lines.html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419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E2338D-086C-565F-1842-02C28B86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66" y="2548429"/>
            <a:ext cx="8128000" cy="1752600"/>
          </a:xfrm>
        </p:spPr>
        <p:txBody>
          <a:bodyPr/>
          <a:lstStyle/>
          <a:p>
            <a:r>
              <a:rPr lang="en-US" sz="4800" b="1">
                <a:ea typeface="ＭＳ Ｐゴシック"/>
                <a:cs typeface="Arial"/>
              </a:rPr>
              <a:t>QUESTIONS</a:t>
            </a:r>
            <a:endParaRPr lang="en-US" sz="4800" b="1">
              <a:solidFill>
                <a:srgbClr val="000000"/>
              </a:solidFill>
              <a:ea typeface="ＭＳ Ｐゴシック"/>
              <a:cs typeface="Arial"/>
            </a:endParaRPr>
          </a:p>
          <a:p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78346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5106-80D2-35D7-58F3-F0965AD5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But there are two of them!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2F5F-8A33-230A-3F5E-B6FEFB0D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ROS has two versions: ROS &amp; ROS2.</a:t>
            </a:r>
          </a:p>
          <a:p>
            <a:endParaRPr lang="en-US"/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</a:rPr>
              <a:t>No Masters</a:t>
            </a:r>
          </a:p>
          <a:p>
            <a:endParaRPr lang="en-US"/>
          </a:p>
          <a:p>
            <a:pPr marL="534670" lvl="1" indent="-267970">
              <a:buFont typeface="Courier New" charset="2"/>
              <a:buChar char="o"/>
            </a:pPr>
            <a:r>
              <a:rPr lang="en-US">
                <a:ea typeface="ＭＳ Ｐゴシック"/>
              </a:rPr>
              <a:t>Message QoS profiling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400">
                <a:ea typeface="ＭＳ Ｐゴシック"/>
              </a:rPr>
              <a:t>Due to lab computers and bag files,</a:t>
            </a:r>
            <a:endParaRPr lang="en-US" sz="1400"/>
          </a:p>
          <a:p>
            <a:pPr marL="0" indent="0">
              <a:buNone/>
            </a:pPr>
            <a:r>
              <a:rPr lang="en-US" sz="1400">
                <a:ea typeface="ＭＳ Ｐゴシック"/>
              </a:rPr>
              <a:t> we have moved our project to ROS1</a:t>
            </a:r>
            <a:endParaRPr lang="en-US" sz="1400"/>
          </a:p>
        </p:txBody>
      </p:sp>
      <p:pic>
        <p:nvPicPr>
          <p:cNvPr id="4" name="Picture 3" descr="ROS-Treiber für unser gesamtes Sortiment an Sensoren - SBG Systems">
            <a:extLst>
              <a:ext uri="{FF2B5EF4-FFF2-40B4-BE49-F238E27FC236}">
                <a16:creationId xmlns:a16="http://schemas.microsoft.com/office/drawing/2014/main" id="{82D87493-5B23-E2D7-8FF6-5C3AB328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30" y="4348400"/>
            <a:ext cx="2743197" cy="732948"/>
          </a:xfrm>
          <a:prstGeom prst="rect">
            <a:avLst/>
          </a:prstGeom>
        </p:spPr>
      </p:pic>
      <p:pic>
        <p:nvPicPr>
          <p:cNvPr id="5" name="Picture 4" descr="Neobotix: ROS 2">
            <a:extLst>
              <a:ext uri="{FF2B5EF4-FFF2-40B4-BE49-F238E27FC236}">
                <a16:creationId xmlns:a16="http://schemas.microsoft.com/office/drawing/2014/main" id="{B50ECBBB-368A-0A06-5B8F-146B0D7D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94" y="2448099"/>
            <a:ext cx="3808268" cy="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02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83</Slides>
  <Notes>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TUM_Vorlage_hellblau</vt:lpstr>
      <vt:lpstr>REAL-TIME CHESS GAME ANALYZER</vt:lpstr>
      <vt:lpstr>Outline</vt:lpstr>
      <vt:lpstr>Motivation</vt:lpstr>
      <vt:lpstr>Project Steps &amp; Work Distribution</vt:lpstr>
      <vt:lpstr>Project Pipeline (ROS Nodes &amp; Topics)</vt:lpstr>
      <vt:lpstr>PowerPoint Presentation</vt:lpstr>
      <vt:lpstr>ROS </vt:lpstr>
      <vt:lpstr>What does ROS bring?</vt:lpstr>
      <vt:lpstr>But there are two of them!</vt:lpstr>
      <vt:lpstr>ROS Implementation (with Camera Node)</vt:lpstr>
      <vt:lpstr>ROS Implementation (with Test Node) </vt:lpstr>
      <vt:lpstr>ROS Reading Camera (/ros2im)</vt:lpstr>
      <vt:lpstr>Time Synchronization in ROS</vt:lpstr>
      <vt:lpstr>PowerPoint Presentation</vt:lpstr>
      <vt:lpstr>Data Collection and Annotation</vt:lpstr>
      <vt:lpstr>Data Collection and Annotation</vt:lpstr>
      <vt:lpstr>Data Collection and Annotation</vt:lpstr>
      <vt:lpstr>Data Collection and Annotation</vt:lpstr>
      <vt:lpstr>CVAT: Computer Vision Annotation Tool</vt:lpstr>
      <vt:lpstr>Why didn't we use MIVOS?</vt:lpstr>
      <vt:lpstr>How did we do the annotation in CVAT: GIF</vt:lpstr>
      <vt:lpstr>Final annotation outcome per frame</vt:lpstr>
      <vt:lpstr>PowerPoint Presentation</vt:lpstr>
      <vt:lpstr>YOLO Model Selection</vt:lpstr>
      <vt:lpstr>YOLO Model Selection</vt:lpstr>
      <vt:lpstr>YOLO Model Selection</vt:lpstr>
      <vt:lpstr>YOLO Model Selection </vt:lpstr>
      <vt:lpstr>YOLO Model Selection</vt:lpstr>
      <vt:lpstr>YOLO Model Selection</vt:lpstr>
      <vt:lpstr>YOLO Model Selection</vt:lpstr>
      <vt:lpstr>YOLO Model Selection</vt:lpstr>
      <vt:lpstr>YOLO Model Selection</vt:lpstr>
      <vt:lpstr>YOLO Model Selection</vt:lpstr>
      <vt:lpstr>Piece, Checkerboard and Hand Detection</vt:lpstr>
      <vt:lpstr>Piece, Checkerboard and Hand Detection </vt:lpstr>
      <vt:lpstr>Checkerboard Corner Detection </vt:lpstr>
      <vt:lpstr>Checkerboard Corner Detection </vt:lpstr>
      <vt:lpstr>Checkerboard Corner Detection </vt:lpstr>
      <vt:lpstr>Checkerboard Corner Detection​</vt:lpstr>
      <vt:lpstr>Checkerboard Corner Detection </vt:lpstr>
      <vt:lpstr>Harris Corner Detection: Basic Idea</vt:lpstr>
      <vt:lpstr>Harris Corner Detection: Good for chess</vt:lpstr>
      <vt:lpstr>Checkerboard Corner Detection </vt:lpstr>
      <vt:lpstr>Checkerboard Corner Detection </vt:lpstr>
      <vt:lpstr>Checkerboard Corner Detection​</vt:lpstr>
      <vt:lpstr>Checkerboard Corner Detection  </vt:lpstr>
      <vt:lpstr>Checkerboard Corner Detection</vt:lpstr>
      <vt:lpstr>Checkerboard Corner Detection </vt:lpstr>
      <vt:lpstr>Checkerboard Corner Detection </vt:lpstr>
      <vt:lpstr>Piece Detection</vt:lpstr>
      <vt:lpstr>Hand Detection: Intersection Over Union</vt:lpstr>
      <vt:lpstr>Intersection over Hand (IoH)</vt:lpstr>
      <vt:lpstr>PowerPoint Presentation</vt:lpstr>
      <vt:lpstr>Game State Management  </vt:lpstr>
      <vt:lpstr>Game State Management </vt:lpstr>
      <vt:lpstr>Game State Management – State Machine</vt:lpstr>
      <vt:lpstr>Game State Management </vt:lpstr>
      <vt:lpstr>Placing the Pieces into the Chessboard</vt:lpstr>
      <vt:lpstr>Chessboard Placement – Single Camera</vt:lpstr>
      <vt:lpstr>Chessboard Placement – Multicamera </vt:lpstr>
      <vt:lpstr>PowerPoint Presentation</vt:lpstr>
      <vt:lpstr>Real-time visualization with Tkinter</vt:lpstr>
      <vt:lpstr>Real-time tracking of remaining times.</vt:lpstr>
      <vt:lpstr>Hand State on Title</vt:lpstr>
      <vt:lpstr>Hand State on Title </vt:lpstr>
      <vt:lpstr>PowerPoint Presentation</vt:lpstr>
      <vt:lpstr>Accuracy calculation on run-time</vt:lpstr>
      <vt:lpstr>Confusion Matrix for overfitted model</vt:lpstr>
      <vt:lpstr>Accuracy Results for YoloV8n (nano)</vt:lpstr>
      <vt:lpstr>Accuracy Results for YoloV8s (small)</vt:lpstr>
      <vt:lpstr>Accuracy Results for YoloV8m (medium)</vt:lpstr>
      <vt:lpstr>Accuracy Results for YoloV8l (large)</vt:lpstr>
      <vt:lpstr>Multi-view Camera: does it pay off? </vt:lpstr>
      <vt:lpstr>Multi-view Camera: stable after first frame </vt:lpstr>
      <vt:lpstr>Delay: Multi vs. Single-Camera</vt:lpstr>
      <vt:lpstr>Delay: Multi vs. Single-Camera</vt:lpstr>
      <vt:lpstr>The trade-off of speed and accuracy</vt:lpstr>
      <vt:lpstr>DEMO: YoloV8m, MultiCamera</vt:lpstr>
      <vt:lpstr>DEMO: YoloV8m, SingleCamera</vt:lpstr>
      <vt:lpstr>DEMO: Single Camera with Ground Truth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revision>277</cp:revision>
  <dcterms:created xsi:type="dcterms:W3CDTF">2009-06-05T15:14:26Z</dcterms:created>
  <dcterms:modified xsi:type="dcterms:W3CDTF">2024-02-08T11:46:09Z</dcterms:modified>
</cp:coreProperties>
</file>